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10"/>
  </p:notesMasterIdLst>
  <p:sldIdLst>
    <p:sldId id="452" r:id="rId6"/>
    <p:sldId id="453" r:id="rId7"/>
    <p:sldId id="454" r:id="rId8"/>
    <p:sldId id="45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6477D8-3944-4D18-5DA7-F6FDD1DC8C7B}" name="Hofmann, Dr. Beate" initials="HDB" userId="S::beate.hofmann@ekkw.de::106fbf80-48f9-40a2-907b-97f1cf4fb39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fmann, Dr. Beate" userId="106fbf80-48f9-40a2-907b-97f1cf4fb396" providerId="ADAL" clId="{E6BCA9FA-BC7C-403A-885C-7DA1D4409171}"/>
    <pc:docChg chg="modSld">
      <pc:chgData name="Hofmann, Dr. Beate" userId="106fbf80-48f9-40a2-907b-97f1cf4fb396" providerId="ADAL" clId="{E6BCA9FA-BC7C-403A-885C-7DA1D4409171}" dt="2022-09-01T19:36:48.695" v="11"/>
      <pc:docMkLst>
        <pc:docMk/>
      </pc:docMkLst>
      <pc:sldChg chg="modSp mod addCm">
        <pc:chgData name="Hofmann, Dr. Beate" userId="106fbf80-48f9-40a2-907b-97f1cf4fb396" providerId="ADAL" clId="{E6BCA9FA-BC7C-403A-885C-7DA1D4409171}" dt="2022-09-01T19:36:10.803" v="10"/>
        <pc:sldMkLst>
          <pc:docMk/>
          <pc:sldMk cId="639903722" sldId="452"/>
        </pc:sldMkLst>
        <pc:spChg chg="mod">
          <ac:chgData name="Hofmann, Dr. Beate" userId="106fbf80-48f9-40a2-907b-97f1cf4fb396" providerId="ADAL" clId="{E6BCA9FA-BC7C-403A-885C-7DA1D4409171}" dt="2022-09-01T19:34:22.374" v="0" actId="20577"/>
          <ac:spMkLst>
            <pc:docMk/>
            <pc:sldMk cId="639903722" sldId="452"/>
            <ac:spMk id="2" creationId="{BB21037C-FFFD-4112-90B3-27687A1E444F}"/>
          </ac:spMkLst>
        </pc:spChg>
        <pc:spChg chg="mod">
          <ac:chgData name="Hofmann, Dr. Beate" userId="106fbf80-48f9-40a2-907b-97f1cf4fb396" providerId="ADAL" clId="{E6BCA9FA-BC7C-403A-885C-7DA1D4409171}" dt="2022-09-01T19:34:53.401" v="8" actId="20577"/>
          <ac:spMkLst>
            <pc:docMk/>
            <pc:sldMk cId="639903722" sldId="452"/>
            <ac:spMk id="3" creationId="{75061AB3-895A-4E56-B20E-2CC46849097E}"/>
          </ac:spMkLst>
        </pc:spChg>
      </pc:sldChg>
      <pc:sldChg chg="addCm">
        <pc:chgData name="Hofmann, Dr. Beate" userId="106fbf80-48f9-40a2-907b-97f1cf4fb396" providerId="ADAL" clId="{E6BCA9FA-BC7C-403A-885C-7DA1D4409171}" dt="2022-09-01T19:36:48.695" v="11"/>
        <pc:sldMkLst>
          <pc:docMk/>
          <pc:sldMk cId="2415236062" sldId="453"/>
        </pc:sldMkLst>
      </pc:sldChg>
    </pc:docChg>
  </pc:docChgLst>
  <pc:docChgLst>
    <pc:chgData name="Hillebold, Eva" userId="684bc86e-5872-44f7-ad58-a56545d8927f" providerId="ADAL" clId="{0D7F6B7D-A403-45A2-89A0-4DE133DFF3B3}"/>
    <pc:docChg chg="custSel delSld modSld">
      <pc:chgData name="Hillebold, Eva" userId="684bc86e-5872-44f7-ad58-a56545d8927f" providerId="ADAL" clId="{0D7F6B7D-A403-45A2-89A0-4DE133DFF3B3}" dt="2022-09-14T09:40:15.525" v="123" actId="47"/>
      <pc:docMkLst>
        <pc:docMk/>
      </pc:docMkLst>
      <pc:sldChg chg="del">
        <pc:chgData name="Hillebold, Eva" userId="684bc86e-5872-44f7-ad58-a56545d8927f" providerId="ADAL" clId="{0D7F6B7D-A403-45A2-89A0-4DE133DFF3B3}" dt="2022-09-14T09:40:15.525" v="123" actId="47"/>
        <pc:sldMkLst>
          <pc:docMk/>
          <pc:sldMk cId="167395138" sldId="398"/>
        </pc:sldMkLst>
      </pc:sldChg>
      <pc:sldChg chg="modSp mod delCm">
        <pc:chgData name="Hillebold, Eva" userId="684bc86e-5872-44f7-ad58-a56545d8927f" providerId="ADAL" clId="{0D7F6B7D-A403-45A2-89A0-4DE133DFF3B3}" dt="2022-09-03T20:00:01.737" v="122" actId="14100"/>
        <pc:sldMkLst>
          <pc:docMk/>
          <pc:sldMk cId="639903722" sldId="452"/>
        </pc:sldMkLst>
        <pc:spChg chg="mod">
          <ac:chgData name="Hillebold, Eva" userId="684bc86e-5872-44f7-ad58-a56545d8927f" providerId="ADAL" clId="{0D7F6B7D-A403-45A2-89A0-4DE133DFF3B3}" dt="2022-09-03T20:00:01.737" v="122" actId="14100"/>
          <ac:spMkLst>
            <pc:docMk/>
            <pc:sldMk cId="639903722" sldId="452"/>
            <ac:spMk id="2" creationId="{BB21037C-FFFD-4112-90B3-27687A1E444F}"/>
          </ac:spMkLst>
        </pc:spChg>
        <pc:spChg chg="mod">
          <ac:chgData name="Hillebold, Eva" userId="684bc86e-5872-44f7-ad58-a56545d8927f" providerId="ADAL" clId="{0D7F6B7D-A403-45A2-89A0-4DE133DFF3B3}" dt="2022-09-03T19:59:54.437" v="121" actId="14100"/>
          <ac:spMkLst>
            <pc:docMk/>
            <pc:sldMk cId="639903722" sldId="452"/>
            <ac:spMk id="3" creationId="{75061AB3-895A-4E56-B20E-2CC46849097E}"/>
          </ac:spMkLst>
        </pc:spChg>
      </pc:sldChg>
      <pc:sldChg chg="modSp mod delCm">
        <pc:chgData name="Hillebold, Eva" userId="684bc86e-5872-44f7-ad58-a56545d8927f" providerId="ADAL" clId="{0D7F6B7D-A403-45A2-89A0-4DE133DFF3B3}" dt="2022-09-03T19:59:26.811" v="117"/>
        <pc:sldMkLst>
          <pc:docMk/>
          <pc:sldMk cId="2415236062" sldId="453"/>
        </pc:sldMkLst>
        <pc:spChg chg="mod">
          <ac:chgData name="Hillebold, Eva" userId="684bc86e-5872-44f7-ad58-a56545d8927f" providerId="ADAL" clId="{0D7F6B7D-A403-45A2-89A0-4DE133DFF3B3}" dt="2022-09-03T19:59:18.017" v="116" actId="20577"/>
          <ac:spMkLst>
            <pc:docMk/>
            <pc:sldMk cId="2415236062" sldId="453"/>
            <ac:spMk id="52" creationId="{2F6F82A1-AD7B-49FD-A2C9-62ED98A5A206}"/>
          </ac:spMkLst>
        </pc:spChg>
      </pc:sldChg>
      <pc:sldChg chg="modSp mod">
        <pc:chgData name="Hillebold, Eva" userId="684bc86e-5872-44f7-ad58-a56545d8927f" providerId="ADAL" clId="{0D7F6B7D-A403-45A2-89A0-4DE133DFF3B3}" dt="2022-09-03T19:59:32.917" v="120" actId="20577"/>
        <pc:sldMkLst>
          <pc:docMk/>
          <pc:sldMk cId="99338107" sldId="454"/>
        </pc:sldMkLst>
        <pc:spChg chg="mod">
          <ac:chgData name="Hillebold, Eva" userId="684bc86e-5872-44f7-ad58-a56545d8927f" providerId="ADAL" clId="{0D7F6B7D-A403-45A2-89A0-4DE133DFF3B3}" dt="2022-09-03T19:59:32.917" v="120" actId="20577"/>
          <ac:spMkLst>
            <pc:docMk/>
            <pc:sldMk cId="99338107" sldId="454"/>
            <ac:spMk id="2" creationId="{1C139FDF-DDAE-4B18-BF03-7189DEC1661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50065-3ADC-4B0A-A434-91ED9682CC65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DC3DE5-CD09-4E2C-A5C9-BDDC406D44C7}">
      <dgm:prSet/>
      <dgm:spPr/>
      <dgm:t>
        <a:bodyPr/>
        <a:lstStyle/>
        <a:p>
          <a:r>
            <a:rPr lang="de-DE" b="0" i="0"/>
            <a:t>Sie können Ihre eigene Gemeinde oder ihren Kooperationsraum besser kennen lernen</a:t>
          </a:r>
          <a:endParaRPr lang="en-US"/>
        </a:p>
      </dgm:t>
    </dgm:pt>
    <dgm:pt modelId="{D89F7884-DCEC-4D6E-9E68-72EAC99D141B}" type="parTrans" cxnId="{1551F80C-E9A8-4B5A-AA3B-DA0B74B0539C}">
      <dgm:prSet/>
      <dgm:spPr/>
      <dgm:t>
        <a:bodyPr/>
        <a:lstStyle/>
        <a:p>
          <a:endParaRPr lang="en-US"/>
        </a:p>
      </dgm:t>
    </dgm:pt>
    <dgm:pt modelId="{D126A99F-563B-4CD9-A121-87972D9C2557}" type="sibTrans" cxnId="{1551F80C-E9A8-4B5A-AA3B-DA0B74B0539C}">
      <dgm:prSet/>
      <dgm:spPr/>
      <dgm:t>
        <a:bodyPr/>
        <a:lstStyle/>
        <a:p>
          <a:endParaRPr lang="en-US"/>
        </a:p>
      </dgm:t>
    </dgm:pt>
    <dgm:pt modelId="{4EDD0E85-6925-4D3B-B697-AE6FE599A11E}">
      <dgm:prSet/>
      <dgm:spPr/>
      <dgm:t>
        <a:bodyPr/>
        <a:lstStyle/>
        <a:p>
          <a:r>
            <a:rPr lang="de-DE" dirty="0"/>
            <a:t>Sie entdecken, wie in Ihrer Gemeinde/in Ihrem Kooperationsraum die </a:t>
          </a:r>
          <a:r>
            <a:rPr lang="de-DE" b="0" i="0" dirty="0"/>
            <a:t>Grundaufgaben wahrgenommen werden</a:t>
          </a:r>
          <a:endParaRPr lang="en-US" dirty="0"/>
        </a:p>
      </dgm:t>
    </dgm:pt>
    <dgm:pt modelId="{D9C3913C-25A1-46D6-B761-2BCFDDA29910}" type="parTrans" cxnId="{48AFA8AB-B526-414A-BEE2-4F2ABEF4E0EF}">
      <dgm:prSet/>
      <dgm:spPr/>
      <dgm:t>
        <a:bodyPr/>
        <a:lstStyle/>
        <a:p>
          <a:endParaRPr lang="en-US"/>
        </a:p>
      </dgm:t>
    </dgm:pt>
    <dgm:pt modelId="{D6D596AC-31B9-4DC7-9B50-969A05C54980}" type="sibTrans" cxnId="{48AFA8AB-B526-414A-BEE2-4F2ABEF4E0EF}">
      <dgm:prSet/>
      <dgm:spPr/>
      <dgm:t>
        <a:bodyPr/>
        <a:lstStyle/>
        <a:p>
          <a:endParaRPr lang="en-US"/>
        </a:p>
      </dgm:t>
    </dgm:pt>
    <dgm:pt modelId="{F6E52EAC-6C77-44FB-83AF-37462A95F128}">
      <dgm:prSet/>
      <dgm:spPr/>
      <dgm:t>
        <a:bodyPr/>
        <a:lstStyle/>
        <a:p>
          <a:r>
            <a:rPr lang="de-DE">
              <a:latin typeface="Arial Narrow"/>
            </a:rPr>
            <a:t>Reflexion der eigenen Arbeit</a:t>
          </a:r>
          <a:endParaRPr lang="en-US"/>
        </a:p>
      </dgm:t>
    </dgm:pt>
    <dgm:pt modelId="{C9CB4182-8409-43D8-AF33-32042B14266F}" type="parTrans" cxnId="{7CDB55BC-243C-4425-B8EB-8C92C6E644D6}">
      <dgm:prSet/>
      <dgm:spPr/>
      <dgm:t>
        <a:bodyPr/>
        <a:lstStyle/>
        <a:p>
          <a:endParaRPr lang="en-US"/>
        </a:p>
      </dgm:t>
    </dgm:pt>
    <dgm:pt modelId="{DF2DB7C2-B4D8-4C5E-A321-F534EAC19A65}" type="sibTrans" cxnId="{7CDB55BC-243C-4425-B8EB-8C92C6E644D6}">
      <dgm:prSet/>
      <dgm:spPr/>
      <dgm:t>
        <a:bodyPr/>
        <a:lstStyle/>
        <a:p>
          <a:endParaRPr lang="en-US"/>
        </a:p>
      </dgm:t>
    </dgm:pt>
    <dgm:pt modelId="{965E6830-E093-4093-AC27-4C5E88252016}">
      <dgm:prSet/>
      <dgm:spPr/>
      <dgm:t>
        <a:bodyPr/>
        <a:lstStyle/>
        <a:p>
          <a:r>
            <a:rPr lang="de-DE">
              <a:latin typeface="Arial Narrow"/>
            </a:rPr>
            <a:t>Möglichkeit zur Überlegung, wie Synergien gebildet und Ressourcen geschont werden können.</a:t>
          </a:r>
          <a:endParaRPr lang="en-US"/>
        </a:p>
      </dgm:t>
    </dgm:pt>
    <dgm:pt modelId="{5EC0DDC3-D533-4EF7-9662-62FE521F0D26}" type="parTrans" cxnId="{4814614C-953C-4A43-8119-90B0259E624F}">
      <dgm:prSet/>
      <dgm:spPr/>
      <dgm:t>
        <a:bodyPr/>
        <a:lstStyle/>
        <a:p>
          <a:endParaRPr lang="en-US"/>
        </a:p>
      </dgm:t>
    </dgm:pt>
    <dgm:pt modelId="{E380FDA1-0BB2-43F7-8BEE-2D2CC57805E8}" type="sibTrans" cxnId="{4814614C-953C-4A43-8119-90B0259E624F}">
      <dgm:prSet/>
      <dgm:spPr/>
      <dgm:t>
        <a:bodyPr/>
        <a:lstStyle/>
        <a:p>
          <a:endParaRPr lang="en-US"/>
        </a:p>
      </dgm:t>
    </dgm:pt>
    <dgm:pt modelId="{5928AA9A-5061-7447-93BF-83B56387C98C}" type="pres">
      <dgm:prSet presAssocID="{0F050065-3ADC-4B0A-A434-91ED9682CC65}" presName="linear" presStyleCnt="0">
        <dgm:presLayoutVars>
          <dgm:animLvl val="lvl"/>
          <dgm:resizeHandles val="exact"/>
        </dgm:presLayoutVars>
      </dgm:prSet>
      <dgm:spPr/>
    </dgm:pt>
    <dgm:pt modelId="{23708717-53EC-9D44-B940-C9D8E6AE68FB}" type="pres">
      <dgm:prSet presAssocID="{09DC3DE5-CD09-4E2C-A5C9-BDDC406D44C7}" presName="parentText" presStyleLbl="node1" presStyleIdx="0" presStyleCnt="4" custScaleY="102435">
        <dgm:presLayoutVars>
          <dgm:chMax val="0"/>
          <dgm:bulletEnabled val="1"/>
        </dgm:presLayoutVars>
      </dgm:prSet>
      <dgm:spPr/>
    </dgm:pt>
    <dgm:pt modelId="{EFDA8150-606C-0F46-9C78-5CED762C0478}" type="pres">
      <dgm:prSet presAssocID="{D126A99F-563B-4CD9-A121-87972D9C2557}" presName="spacer" presStyleCnt="0"/>
      <dgm:spPr/>
    </dgm:pt>
    <dgm:pt modelId="{2B4FE0BA-DC33-E94C-B84A-91CCB9C7D1FC}" type="pres">
      <dgm:prSet presAssocID="{4EDD0E85-6925-4D3B-B697-AE6FE599A11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31643C9-6F5B-7E49-956A-8761DE63B222}" type="pres">
      <dgm:prSet presAssocID="{D6D596AC-31B9-4DC7-9B50-969A05C54980}" presName="spacer" presStyleCnt="0"/>
      <dgm:spPr/>
    </dgm:pt>
    <dgm:pt modelId="{D13060BD-8BAA-9C4B-8B83-05E5B6A90019}" type="pres">
      <dgm:prSet presAssocID="{F6E52EAC-6C77-44FB-83AF-37462A95F12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C05D2C8-0643-BF41-BD12-843E10C4A39B}" type="pres">
      <dgm:prSet presAssocID="{DF2DB7C2-B4D8-4C5E-A321-F534EAC19A65}" presName="spacer" presStyleCnt="0"/>
      <dgm:spPr/>
    </dgm:pt>
    <dgm:pt modelId="{25BD786C-4215-1149-A7F4-85638ABA67EC}" type="pres">
      <dgm:prSet presAssocID="{965E6830-E093-4093-AC27-4C5E8825201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551F80C-E9A8-4B5A-AA3B-DA0B74B0539C}" srcId="{0F050065-3ADC-4B0A-A434-91ED9682CC65}" destId="{09DC3DE5-CD09-4E2C-A5C9-BDDC406D44C7}" srcOrd="0" destOrd="0" parTransId="{D89F7884-DCEC-4D6E-9E68-72EAC99D141B}" sibTransId="{D126A99F-563B-4CD9-A121-87972D9C2557}"/>
    <dgm:cxn modelId="{95154F3F-F621-9944-802A-69F4BDAA1F7E}" type="presOf" srcId="{0F050065-3ADC-4B0A-A434-91ED9682CC65}" destId="{5928AA9A-5061-7447-93BF-83B56387C98C}" srcOrd="0" destOrd="0" presId="urn:microsoft.com/office/officeart/2005/8/layout/vList2"/>
    <dgm:cxn modelId="{DE7E4C62-2F5E-AF40-A010-3663F28895C5}" type="presOf" srcId="{09DC3DE5-CD09-4E2C-A5C9-BDDC406D44C7}" destId="{23708717-53EC-9D44-B940-C9D8E6AE68FB}" srcOrd="0" destOrd="0" presId="urn:microsoft.com/office/officeart/2005/8/layout/vList2"/>
    <dgm:cxn modelId="{4814614C-953C-4A43-8119-90B0259E624F}" srcId="{0F050065-3ADC-4B0A-A434-91ED9682CC65}" destId="{965E6830-E093-4093-AC27-4C5E88252016}" srcOrd="3" destOrd="0" parTransId="{5EC0DDC3-D533-4EF7-9662-62FE521F0D26}" sibTransId="{E380FDA1-0BB2-43F7-8BEE-2D2CC57805E8}"/>
    <dgm:cxn modelId="{B9D8ECA2-D599-1841-8A85-DB1E977F061E}" type="presOf" srcId="{F6E52EAC-6C77-44FB-83AF-37462A95F128}" destId="{D13060BD-8BAA-9C4B-8B83-05E5B6A90019}" srcOrd="0" destOrd="0" presId="urn:microsoft.com/office/officeart/2005/8/layout/vList2"/>
    <dgm:cxn modelId="{EE96F9A9-0500-224B-812A-868773A1FD82}" type="presOf" srcId="{4EDD0E85-6925-4D3B-B697-AE6FE599A11E}" destId="{2B4FE0BA-DC33-E94C-B84A-91CCB9C7D1FC}" srcOrd="0" destOrd="0" presId="urn:microsoft.com/office/officeart/2005/8/layout/vList2"/>
    <dgm:cxn modelId="{48AFA8AB-B526-414A-BEE2-4F2ABEF4E0EF}" srcId="{0F050065-3ADC-4B0A-A434-91ED9682CC65}" destId="{4EDD0E85-6925-4D3B-B697-AE6FE599A11E}" srcOrd="1" destOrd="0" parTransId="{D9C3913C-25A1-46D6-B761-2BCFDDA29910}" sibTransId="{D6D596AC-31B9-4DC7-9B50-969A05C54980}"/>
    <dgm:cxn modelId="{7CDB55BC-243C-4425-B8EB-8C92C6E644D6}" srcId="{0F050065-3ADC-4B0A-A434-91ED9682CC65}" destId="{F6E52EAC-6C77-44FB-83AF-37462A95F128}" srcOrd="2" destOrd="0" parTransId="{C9CB4182-8409-43D8-AF33-32042B14266F}" sibTransId="{DF2DB7C2-B4D8-4C5E-A321-F534EAC19A65}"/>
    <dgm:cxn modelId="{3B6753C7-2EA7-354A-BC0C-EE890A753F16}" type="presOf" srcId="{965E6830-E093-4093-AC27-4C5E88252016}" destId="{25BD786C-4215-1149-A7F4-85638ABA67EC}" srcOrd="0" destOrd="0" presId="urn:microsoft.com/office/officeart/2005/8/layout/vList2"/>
    <dgm:cxn modelId="{18A53F3D-C6EF-4742-A0CD-EEBA04F9503A}" type="presParOf" srcId="{5928AA9A-5061-7447-93BF-83B56387C98C}" destId="{23708717-53EC-9D44-B940-C9D8E6AE68FB}" srcOrd="0" destOrd="0" presId="urn:microsoft.com/office/officeart/2005/8/layout/vList2"/>
    <dgm:cxn modelId="{FBE3D8BD-68F8-4B4B-8DA2-31ECE88E1A2F}" type="presParOf" srcId="{5928AA9A-5061-7447-93BF-83B56387C98C}" destId="{EFDA8150-606C-0F46-9C78-5CED762C0478}" srcOrd="1" destOrd="0" presId="urn:microsoft.com/office/officeart/2005/8/layout/vList2"/>
    <dgm:cxn modelId="{46A6BCE6-5CEA-0948-85F9-7B68C3D36594}" type="presParOf" srcId="{5928AA9A-5061-7447-93BF-83B56387C98C}" destId="{2B4FE0BA-DC33-E94C-B84A-91CCB9C7D1FC}" srcOrd="2" destOrd="0" presId="urn:microsoft.com/office/officeart/2005/8/layout/vList2"/>
    <dgm:cxn modelId="{B2F9F73A-87DF-6B42-92A0-2C6886D6828B}" type="presParOf" srcId="{5928AA9A-5061-7447-93BF-83B56387C98C}" destId="{D31643C9-6F5B-7E49-956A-8761DE63B222}" srcOrd="3" destOrd="0" presId="urn:microsoft.com/office/officeart/2005/8/layout/vList2"/>
    <dgm:cxn modelId="{4E0D284B-8630-104D-AB10-3DD91ECCE014}" type="presParOf" srcId="{5928AA9A-5061-7447-93BF-83B56387C98C}" destId="{D13060BD-8BAA-9C4B-8B83-05E5B6A90019}" srcOrd="4" destOrd="0" presId="urn:microsoft.com/office/officeart/2005/8/layout/vList2"/>
    <dgm:cxn modelId="{C60A6CE4-8371-FF4C-A331-52EC3B2C0258}" type="presParOf" srcId="{5928AA9A-5061-7447-93BF-83B56387C98C}" destId="{1C05D2C8-0643-BF41-BD12-843E10C4A39B}" srcOrd="5" destOrd="0" presId="urn:microsoft.com/office/officeart/2005/8/layout/vList2"/>
    <dgm:cxn modelId="{EDF8127A-5AF2-1145-A532-8EC918CD59F5}" type="presParOf" srcId="{5928AA9A-5061-7447-93BF-83B56387C98C}" destId="{25BD786C-4215-1149-A7F4-85638ABA67E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930EA4-3173-4C74-899D-E478A5E68B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530F0F-A2E5-4021-9F3B-7C1A5C8B453A}">
      <dgm:prSet/>
      <dgm:spPr/>
      <dgm:t>
        <a:bodyPr/>
        <a:lstStyle/>
        <a:p>
          <a:r>
            <a:rPr lang="en-US" dirty="0"/>
            <a:t>Wahl </a:t>
          </a:r>
          <a:r>
            <a:rPr lang="en-US" dirty="0" err="1"/>
            <a:t>zwischen</a:t>
          </a:r>
          <a:r>
            <a:rPr lang="en-US" dirty="0"/>
            <a:t> </a:t>
          </a:r>
          <a:r>
            <a:rPr lang="en-US" dirty="0" err="1"/>
            <a:t>digitaler</a:t>
          </a:r>
          <a:r>
            <a:rPr lang="en-US" dirty="0"/>
            <a:t> und </a:t>
          </a:r>
          <a:r>
            <a:rPr lang="en-US" dirty="0" err="1"/>
            <a:t>analoger</a:t>
          </a:r>
          <a:r>
            <a:rPr lang="en-US" dirty="0"/>
            <a:t> Version</a:t>
          </a:r>
        </a:p>
      </dgm:t>
    </dgm:pt>
    <dgm:pt modelId="{1CE50D4B-56C1-4D25-BEBE-FB071C70E993}" type="parTrans" cxnId="{A17C9275-56F3-49E9-8FEA-0A870CF4BFCA}">
      <dgm:prSet/>
      <dgm:spPr/>
      <dgm:t>
        <a:bodyPr/>
        <a:lstStyle/>
        <a:p>
          <a:endParaRPr lang="en-US"/>
        </a:p>
      </dgm:t>
    </dgm:pt>
    <dgm:pt modelId="{0145BA0C-D11D-48D5-A699-D6C7057D44D8}" type="sibTrans" cxnId="{A17C9275-56F3-49E9-8FEA-0A870CF4BFCA}">
      <dgm:prSet/>
      <dgm:spPr/>
      <dgm:t>
        <a:bodyPr/>
        <a:lstStyle/>
        <a:p>
          <a:endParaRPr lang="en-US"/>
        </a:p>
      </dgm:t>
    </dgm:pt>
    <dgm:pt modelId="{022F93AD-3C94-47B1-AB5B-D8A255133801}">
      <dgm:prSet/>
      <dgm:spPr/>
      <dgm:t>
        <a:bodyPr/>
        <a:lstStyle/>
        <a:p>
          <a:r>
            <a:rPr lang="de-DE"/>
            <a:t>Mehrere Durchgänge für verschiedene Szenarios sind möglich</a:t>
          </a:r>
          <a:endParaRPr lang="en-US"/>
        </a:p>
      </dgm:t>
    </dgm:pt>
    <dgm:pt modelId="{9A84E768-ECBF-4167-B229-5BED812A1512}" type="parTrans" cxnId="{1ABFF7C6-9812-436B-9A6E-BF7C6A68B85E}">
      <dgm:prSet/>
      <dgm:spPr/>
      <dgm:t>
        <a:bodyPr/>
        <a:lstStyle/>
        <a:p>
          <a:endParaRPr lang="en-US"/>
        </a:p>
      </dgm:t>
    </dgm:pt>
    <dgm:pt modelId="{3F83C021-995B-4BD5-B70C-4F3A057A83A6}" type="sibTrans" cxnId="{1ABFF7C6-9812-436B-9A6E-BF7C6A68B85E}">
      <dgm:prSet/>
      <dgm:spPr/>
      <dgm:t>
        <a:bodyPr/>
        <a:lstStyle/>
        <a:p>
          <a:endParaRPr lang="en-US"/>
        </a:p>
      </dgm:t>
    </dgm:pt>
    <dgm:pt modelId="{1ED1C40E-60FC-466E-80C6-FEBEFF787D58}">
      <dgm:prSet/>
      <dgm:spPr/>
      <dgm:t>
        <a:bodyPr/>
        <a:lstStyle/>
        <a:p>
          <a:r>
            <a:rPr lang="en-US"/>
            <a:t>Rückmeldungen erbeten für nächstes Update</a:t>
          </a:r>
        </a:p>
      </dgm:t>
    </dgm:pt>
    <dgm:pt modelId="{EEBA6D08-AD24-456A-8CAD-0CD63C8A5F2B}" type="parTrans" cxnId="{75EF721E-B113-496D-891C-373705D78CAF}">
      <dgm:prSet/>
      <dgm:spPr/>
      <dgm:t>
        <a:bodyPr/>
        <a:lstStyle/>
        <a:p>
          <a:endParaRPr lang="en-US"/>
        </a:p>
      </dgm:t>
    </dgm:pt>
    <dgm:pt modelId="{29D1F064-8372-49B7-A8F3-2B686C9B07F5}" type="sibTrans" cxnId="{75EF721E-B113-496D-891C-373705D78CAF}">
      <dgm:prSet/>
      <dgm:spPr/>
      <dgm:t>
        <a:bodyPr/>
        <a:lstStyle/>
        <a:p>
          <a:endParaRPr lang="en-US"/>
        </a:p>
      </dgm:t>
    </dgm:pt>
    <dgm:pt modelId="{D096AD54-DDBB-4CBD-BF71-2CAF208988A3}">
      <dgm:prSet phldr="0"/>
      <dgm:spPr/>
      <dgm:t>
        <a:bodyPr/>
        <a:lstStyle/>
        <a:p>
          <a:r>
            <a:rPr lang="de-DE"/>
            <a:t>Detaillierte „Spielanleitung“</a:t>
          </a:r>
        </a:p>
      </dgm:t>
    </dgm:pt>
    <dgm:pt modelId="{9DEE1E0A-6B49-441D-8B64-133464A7CE5B}" type="parTrans" cxnId="{50567921-5BB2-4F97-8D5D-C991C4F93856}">
      <dgm:prSet/>
      <dgm:spPr/>
      <dgm:t>
        <a:bodyPr/>
        <a:lstStyle/>
        <a:p>
          <a:endParaRPr lang="de-DE"/>
        </a:p>
      </dgm:t>
    </dgm:pt>
    <dgm:pt modelId="{425258FE-473E-41FC-B274-868C9BD52FFA}" type="sibTrans" cxnId="{50567921-5BB2-4F97-8D5D-C991C4F93856}">
      <dgm:prSet/>
      <dgm:spPr/>
      <dgm:t>
        <a:bodyPr/>
        <a:lstStyle/>
        <a:p>
          <a:endParaRPr lang="de-DE"/>
        </a:p>
      </dgm:t>
    </dgm:pt>
    <dgm:pt modelId="{CD75D077-5520-1042-B381-C0BEADB5CFEC}" type="pres">
      <dgm:prSet presAssocID="{93930EA4-3173-4C74-899D-E478A5E68B11}" presName="linear" presStyleCnt="0">
        <dgm:presLayoutVars>
          <dgm:animLvl val="lvl"/>
          <dgm:resizeHandles val="exact"/>
        </dgm:presLayoutVars>
      </dgm:prSet>
      <dgm:spPr/>
    </dgm:pt>
    <dgm:pt modelId="{9E79A339-D44F-1849-8BE2-405490F51C55}" type="pres">
      <dgm:prSet presAssocID="{3F530F0F-A2E5-4021-9F3B-7C1A5C8B453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82A346D-C87A-D643-BAB8-4E37688C6D87}" type="pres">
      <dgm:prSet presAssocID="{0145BA0C-D11D-48D5-A699-D6C7057D44D8}" presName="spacer" presStyleCnt="0"/>
      <dgm:spPr/>
    </dgm:pt>
    <dgm:pt modelId="{5973AA24-5C5F-0446-B678-08556EEA98A6}" type="pres">
      <dgm:prSet presAssocID="{D096AD54-DDBB-4CBD-BF71-2CAF208988A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D7EEC8B-62BF-7647-B685-5A8AD0977A3D}" type="pres">
      <dgm:prSet presAssocID="{425258FE-473E-41FC-B274-868C9BD52FFA}" presName="spacer" presStyleCnt="0"/>
      <dgm:spPr/>
    </dgm:pt>
    <dgm:pt modelId="{BC9FE18E-D191-E740-97F7-DC8A25B0F715}" type="pres">
      <dgm:prSet presAssocID="{022F93AD-3C94-47B1-AB5B-D8A2551338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BCD1ACE-9502-4649-BF68-8C76CC851EED}" type="pres">
      <dgm:prSet presAssocID="{3F83C021-995B-4BD5-B70C-4F3A057A83A6}" presName="spacer" presStyleCnt="0"/>
      <dgm:spPr/>
    </dgm:pt>
    <dgm:pt modelId="{AF5BA37D-1699-2344-974F-9E5B6CB90B82}" type="pres">
      <dgm:prSet presAssocID="{1ED1C40E-60FC-466E-80C6-FEBEFF787D5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F5D420E-EEA8-2C4E-81A8-7DB924CE8AD3}" type="presOf" srcId="{1ED1C40E-60FC-466E-80C6-FEBEFF787D58}" destId="{AF5BA37D-1699-2344-974F-9E5B6CB90B82}" srcOrd="0" destOrd="0" presId="urn:microsoft.com/office/officeart/2005/8/layout/vList2"/>
    <dgm:cxn modelId="{75EF721E-B113-496D-891C-373705D78CAF}" srcId="{93930EA4-3173-4C74-899D-E478A5E68B11}" destId="{1ED1C40E-60FC-466E-80C6-FEBEFF787D58}" srcOrd="3" destOrd="0" parTransId="{EEBA6D08-AD24-456A-8CAD-0CD63C8A5F2B}" sibTransId="{29D1F064-8372-49B7-A8F3-2B686C9B07F5}"/>
    <dgm:cxn modelId="{50567921-5BB2-4F97-8D5D-C991C4F93856}" srcId="{93930EA4-3173-4C74-899D-E478A5E68B11}" destId="{D096AD54-DDBB-4CBD-BF71-2CAF208988A3}" srcOrd="1" destOrd="0" parTransId="{9DEE1E0A-6B49-441D-8B64-133464A7CE5B}" sibTransId="{425258FE-473E-41FC-B274-868C9BD52FFA}"/>
    <dgm:cxn modelId="{D6B9DB2D-8497-9942-AB14-E4337734FEEC}" type="presOf" srcId="{022F93AD-3C94-47B1-AB5B-D8A255133801}" destId="{BC9FE18E-D191-E740-97F7-DC8A25B0F715}" srcOrd="0" destOrd="0" presId="urn:microsoft.com/office/officeart/2005/8/layout/vList2"/>
    <dgm:cxn modelId="{DC9CC052-9974-C244-8590-3E97544B2E02}" type="presOf" srcId="{D096AD54-DDBB-4CBD-BF71-2CAF208988A3}" destId="{5973AA24-5C5F-0446-B678-08556EEA98A6}" srcOrd="0" destOrd="0" presId="urn:microsoft.com/office/officeart/2005/8/layout/vList2"/>
    <dgm:cxn modelId="{A17C9275-56F3-49E9-8FEA-0A870CF4BFCA}" srcId="{93930EA4-3173-4C74-899D-E478A5E68B11}" destId="{3F530F0F-A2E5-4021-9F3B-7C1A5C8B453A}" srcOrd="0" destOrd="0" parTransId="{1CE50D4B-56C1-4D25-BEBE-FB071C70E993}" sibTransId="{0145BA0C-D11D-48D5-A699-D6C7057D44D8}"/>
    <dgm:cxn modelId="{1ABFF7C6-9812-436B-9A6E-BF7C6A68B85E}" srcId="{93930EA4-3173-4C74-899D-E478A5E68B11}" destId="{022F93AD-3C94-47B1-AB5B-D8A255133801}" srcOrd="2" destOrd="0" parTransId="{9A84E768-ECBF-4167-B229-5BED812A1512}" sibTransId="{3F83C021-995B-4BD5-B70C-4F3A057A83A6}"/>
    <dgm:cxn modelId="{F2E16BFB-9D64-354C-A439-D0AED74D9142}" type="presOf" srcId="{3F530F0F-A2E5-4021-9F3B-7C1A5C8B453A}" destId="{9E79A339-D44F-1849-8BE2-405490F51C55}" srcOrd="0" destOrd="0" presId="urn:microsoft.com/office/officeart/2005/8/layout/vList2"/>
    <dgm:cxn modelId="{6C5886FE-99CA-8341-BE96-BD5AF9034786}" type="presOf" srcId="{93930EA4-3173-4C74-899D-E478A5E68B11}" destId="{CD75D077-5520-1042-B381-C0BEADB5CFEC}" srcOrd="0" destOrd="0" presId="urn:microsoft.com/office/officeart/2005/8/layout/vList2"/>
    <dgm:cxn modelId="{760B2D88-00A9-C044-A3F5-0030559C237B}" type="presParOf" srcId="{CD75D077-5520-1042-B381-C0BEADB5CFEC}" destId="{9E79A339-D44F-1849-8BE2-405490F51C55}" srcOrd="0" destOrd="0" presId="urn:microsoft.com/office/officeart/2005/8/layout/vList2"/>
    <dgm:cxn modelId="{AC732F9C-FDC2-E84E-99F1-6BFF6F2DF155}" type="presParOf" srcId="{CD75D077-5520-1042-B381-C0BEADB5CFEC}" destId="{882A346D-C87A-D643-BAB8-4E37688C6D87}" srcOrd="1" destOrd="0" presId="urn:microsoft.com/office/officeart/2005/8/layout/vList2"/>
    <dgm:cxn modelId="{27B3691A-4E0C-754A-8659-19C263F6A5E7}" type="presParOf" srcId="{CD75D077-5520-1042-B381-C0BEADB5CFEC}" destId="{5973AA24-5C5F-0446-B678-08556EEA98A6}" srcOrd="2" destOrd="0" presId="urn:microsoft.com/office/officeart/2005/8/layout/vList2"/>
    <dgm:cxn modelId="{5442132C-2FD3-354C-8DCC-7069FA0E5887}" type="presParOf" srcId="{CD75D077-5520-1042-B381-C0BEADB5CFEC}" destId="{CD7EEC8B-62BF-7647-B685-5A8AD0977A3D}" srcOrd="3" destOrd="0" presId="urn:microsoft.com/office/officeart/2005/8/layout/vList2"/>
    <dgm:cxn modelId="{3A484869-BEB4-FF4F-A2D3-6A1BFF6349D4}" type="presParOf" srcId="{CD75D077-5520-1042-B381-C0BEADB5CFEC}" destId="{BC9FE18E-D191-E740-97F7-DC8A25B0F715}" srcOrd="4" destOrd="0" presId="urn:microsoft.com/office/officeart/2005/8/layout/vList2"/>
    <dgm:cxn modelId="{4D871B62-7118-9545-8E41-325EA0F5A0C8}" type="presParOf" srcId="{CD75D077-5520-1042-B381-C0BEADB5CFEC}" destId="{CBCD1ACE-9502-4649-BF68-8C76CC851EED}" srcOrd="5" destOrd="0" presId="urn:microsoft.com/office/officeart/2005/8/layout/vList2"/>
    <dgm:cxn modelId="{FD688384-B204-0F4F-B8CB-4D0B37D08D4F}" type="presParOf" srcId="{CD75D077-5520-1042-B381-C0BEADB5CFEC}" destId="{AF5BA37D-1699-2344-974F-9E5B6CB90B8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08717-53EC-9D44-B940-C9D8E6AE68FB}">
      <dsp:nvSpPr>
        <dsp:cNvPr id="0" name=""/>
        <dsp:cNvSpPr/>
      </dsp:nvSpPr>
      <dsp:spPr>
        <a:xfrm>
          <a:off x="0" y="8241"/>
          <a:ext cx="9931856" cy="934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0" i="0" kern="1200"/>
            <a:t>Sie können Ihre eigene Gemeinde oder ihren Kooperationsraum besser kennen lernen</a:t>
          </a:r>
          <a:endParaRPr lang="en-US" sz="2400" kern="1200"/>
        </a:p>
      </dsp:txBody>
      <dsp:txXfrm>
        <a:off x="45634" y="53875"/>
        <a:ext cx="9840588" cy="843553"/>
      </dsp:txXfrm>
    </dsp:sp>
    <dsp:sp modelId="{2B4FE0BA-DC33-E94C-B84A-91CCB9C7D1FC}">
      <dsp:nvSpPr>
        <dsp:cNvPr id="0" name=""/>
        <dsp:cNvSpPr/>
      </dsp:nvSpPr>
      <dsp:spPr>
        <a:xfrm>
          <a:off x="0" y="1012182"/>
          <a:ext cx="9931856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Sie entdecken, wie in Ihrer Gemeinde/in Ihrem Kooperationsraum die </a:t>
          </a:r>
          <a:r>
            <a:rPr lang="de-DE" sz="2400" b="0" i="0" kern="1200" dirty="0"/>
            <a:t>Grundaufgaben wahrgenommen werden</a:t>
          </a:r>
          <a:endParaRPr lang="en-US" sz="2400" kern="1200" dirty="0"/>
        </a:p>
      </dsp:txBody>
      <dsp:txXfrm>
        <a:off x="44549" y="1056731"/>
        <a:ext cx="9842758" cy="823502"/>
      </dsp:txXfrm>
    </dsp:sp>
    <dsp:sp modelId="{D13060BD-8BAA-9C4B-8B83-05E5B6A90019}">
      <dsp:nvSpPr>
        <dsp:cNvPr id="0" name=""/>
        <dsp:cNvSpPr/>
      </dsp:nvSpPr>
      <dsp:spPr>
        <a:xfrm>
          <a:off x="0" y="1993902"/>
          <a:ext cx="9931856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>
              <a:latin typeface="Arial Narrow"/>
            </a:rPr>
            <a:t>Reflexion der eigenen Arbeit</a:t>
          </a:r>
          <a:endParaRPr lang="en-US" sz="2400" kern="1200"/>
        </a:p>
      </dsp:txBody>
      <dsp:txXfrm>
        <a:off x="44549" y="2038451"/>
        <a:ext cx="9842758" cy="823502"/>
      </dsp:txXfrm>
    </dsp:sp>
    <dsp:sp modelId="{25BD786C-4215-1149-A7F4-85638ABA67EC}">
      <dsp:nvSpPr>
        <dsp:cNvPr id="0" name=""/>
        <dsp:cNvSpPr/>
      </dsp:nvSpPr>
      <dsp:spPr>
        <a:xfrm>
          <a:off x="0" y="2975622"/>
          <a:ext cx="9931856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>
              <a:latin typeface="Arial Narrow"/>
            </a:rPr>
            <a:t>Möglichkeit zur Überlegung, wie Synergien gebildet und Ressourcen geschont werden können.</a:t>
          </a:r>
          <a:endParaRPr lang="en-US" sz="2400" kern="1200"/>
        </a:p>
      </dsp:txBody>
      <dsp:txXfrm>
        <a:off x="44549" y="3020171"/>
        <a:ext cx="9842758" cy="823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9A339-D44F-1849-8BE2-405490F51C55}">
      <dsp:nvSpPr>
        <dsp:cNvPr id="0" name=""/>
        <dsp:cNvSpPr/>
      </dsp:nvSpPr>
      <dsp:spPr>
        <a:xfrm>
          <a:off x="0" y="261271"/>
          <a:ext cx="9931856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Wahl </a:t>
          </a:r>
          <a:r>
            <a:rPr lang="en-US" sz="3300" kern="1200" dirty="0" err="1"/>
            <a:t>zwischen</a:t>
          </a:r>
          <a:r>
            <a:rPr lang="en-US" sz="3300" kern="1200" dirty="0"/>
            <a:t> </a:t>
          </a:r>
          <a:r>
            <a:rPr lang="en-US" sz="3300" kern="1200" dirty="0" err="1"/>
            <a:t>digitaler</a:t>
          </a:r>
          <a:r>
            <a:rPr lang="en-US" sz="3300" kern="1200" dirty="0"/>
            <a:t> und </a:t>
          </a:r>
          <a:r>
            <a:rPr lang="en-US" sz="3300" kern="1200" dirty="0" err="1"/>
            <a:t>analoger</a:t>
          </a:r>
          <a:r>
            <a:rPr lang="en-US" sz="3300" kern="1200" dirty="0"/>
            <a:t> Version</a:t>
          </a:r>
        </a:p>
      </dsp:txBody>
      <dsp:txXfrm>
        <a:off x="37696" y="298967"/>
        <a:ext cx="9856464" cy="696808"/>
      </dsp:txXfrm>
    </dsp:sp>
    <dsp:sp modelId="{5973AA24-5C5F-0446-B678-08556EEA98A6}">
      <dsp:nvSpPr>
        <dsp:cNvPr id="0" name=""/>
        <dsp:cNvSpPr/>
      </dsp:nvSpPr>
      <dsp:spPr>
        <a:xfrm>
          <a:off x="0" y="1128511"/>
          <a:ext cx="9931856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/>
            <a:t>Detaillierte „Spielanleitung“</a:t>
          </a:r>
        </a:p>
      </dsp:txBody>
      <dsp:txXfrm>
        <a:off x="37696" y="1166207"/>
        <a:ext cx="9856464" cy="696808"/>
      </dsp:txXfrm>
    </dsp:sp>
    <dsp:sp modelId="{BC9FE18E-D191-E740-97F7-DC8A25B0F715}">
      <dsp:nvSpPr>
        <dsp:cNvPr id="0" name=""/>
        <dsp:cNvSpPr/>
      </dsp:nvSpPr>
      <dsp:spPr>
        <a:xfrm>
          <a:off x="0" y="1995752"/>
          <a:ext cx="9931856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/>
            <a:t>Mehrere Durchgänge für verschiedene Szenarios sind möglich</a:t>
          </a:r>
          <a:endParaRPr lang="en-US" sz="3300" kern="1200"/>
        </a:p>
      </dsp:txBody>
      <dsp:txXfrm>
        <a:off x="37696" y="2033448"/>
        <a:ext cx="9856464" cy="696808"/>
      </dsp:txXfrm>
    </dsp:sp>
    <dsp:sp modelId="{AF5BA37D-1699-2344-974F-9E5B6CB90B82}">
      <dsp:nvSpPr>
        <dsp:cNvPr id="0" name=""/>
        <dsp:cNvSpPr/>
      </dsp:nvSpPr>
      <dsp:spPr>
        <a:xfrm>
          <a:off x="0" y="2862992"/>
          <a:ext cx="9931856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Rückmeldungen erbeten für nächstes Update</a:t>
          </a:r>
        </a:p>
      </dsp:txBody>
      <dsp:txXfrm>
        <a:off x="37696" y="2900688"/>
        <a:ext cx="9856464" cy="6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2C300-5BAC-4C58-BCE6-0C60858206DC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9E8B7-7483-4050-9760-AD0E6A349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7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Die </a:t>
            </a:r>
            <a:r>
              <a:rPr lang="en-US" err="1"/>
              <a:t>Seite</a:t>
            </a:r>
            <a:r>
              <a:rPr lang="en-US"/>
              <a:t> 1 </a:t>
            </a:r>
            <a:r>
              <a:rPr lang="en-US" err="1"/>
              <a:t>bietet</a:t>
            </a:r>
            <a:r>
              <a:rPr lang="en-US"/>
              <a:t> </a:t>
            </a:r>
            <a:r>
              <a:rPr lang="en-US" err="1"/>
              <a:t>eine</a:t>
            </a:r>
            <a:r>
              <a:rPr lang="en-US"/>
              <a:t> </a:t>
            </a:r>
            <a:r>
              <a:rPr lang="en-US" err="1"/>
              <a:t>Einführung</a:t>
            </a:r>
            <a:r>
              <a:rPr lang="en-US"/>
              <a:t> für alle </a:t>
            </a:r>
            <a:r>
              <a:rPr lang="en-US" err="1"/>
              <a:t>Nutzerinnen</a:t>
            </a:r>
            <a:r>
              <a:rPr lang="en-US"/>
              <a:t> und Nutzer. </a:t>
            </a:r>
            <a:endParaRPr lang="de-DE"/>
          </a:p>
          <a:p>
            <a:r>
              <a:rPr lang="en-US"/>
              <a:t>Die </a:t>
            </a:r>
            <a:r>
              <a:rPr lang="en-US" err="1"/>
              <a:t>Seite</a:t>
            </a:r>
            <a:r>
              <a:rPr lang="en-US"/>
              <a:t> 2 </a:t>
            </a:r>
            <a:r>
              <a:rPr lang="en-US" err="1"/>
              <a:t>schildert</a:t>
            </a:r>
            <a:r>
              <a:rPr lang="en-US"/>
              <a:t> das </a:t>
            </a:r>
            <a:r>
              <a:rPr lang="en-US" err="1"/>
              <a:t>konkrete</a:t>
            </a:r>
            <a:r>
              <a:rPr lang="en-US"/>
              <a:t> </a:t>
            </a:r>
            <a:r>
              <a:rPr lang="en-US" err="1"/>
              <a:t>Vorgehen</a:t>
            </a:r>
            <a:r>
              <a:rPr lang="en-US"/>
              <a:t> in </a:t>
            </a:r>
            <a:r>
              <a:rPr lang="en-US" err="1"/>
              <a:t>sechs</a:t>
            </a:r>
            <a:r>
              <a:rPr lang="en-US"/>
              <a:t> </a:t>
            </a:r>
            <a:r>
              <a:rPr lang="en-US" err="1"/>
              <a:t>Schritten</a:t>
            </a:r>
            <a:r>
              <a:rPr lang="en-US"/>
              <a:t> und </a:t>
            </a:r>
            <a:r>
              <a:rPr lang="en-US" err="1"/>
              <a:t>ist</a:t>
            </a:r>
            <a:r>
              <a:rPr lang="en-US"/>
              <a:t> </a:t>
            </a:r>
            <a:r>
              <a:rPr lang="en-US" err="1"/>
              <a:t>insbesondere</a:t>
            </a:r>
            <a:r>
              <a:rPr lang="en-US"/>
              <a:t> für die </a:t>
            </a:r>
            <a:r>
              <a:rPr lang="en-US" err="1"/>
              <a:t>Personen</a:t>
            </a:r>
            <a:r>
              <a:rPr lang="en-US"/>
              <a:t> relevant, die </a:t>
            </a:r>
            <a:r>
              <a:rPr lang="en-US" err="1"/>
              <a:t>die</a:t>
            </a:r>
            <a:r>
              <a:rPr lang="en-US"/>
              <a:t> </a:t>
            </a:r>
            <a:r>
              <a:rPr lang="en-US" err="1"/>
              <a:t>entsprechende</a:t>
            </a:r>
            <a:r>
              <a:rPr lang="en-US"/>
              <a:t> </a:t>
            </a:r>
            <a:r>
              <a:rPr lang="en-US" err="1"/>
              <a:t>Gremiensitzung</a:t>
            </a:r>
            <a:r>
              <a:rPr lang="en-US"/>
              <a:t> </a:t>
            </a:r>
            <a:r>
              <a:rPr lang="en-US" err="1"/>
              <a:t>vorbereitet</a:t>
            </a:r>
            <a:r>
              <a:rPr lang="en-US"/>
              <a:t>. </a:t>
            </a:r>
            <a:endParaRPr lang="de-DE"/>
          </a:p>
          <a:p>
            <a:r>
              <a:rPr lang="en-US" err="1"/>
              <a:t>Diese</a:t>
            </a:r>
            <a:r>
              <a:rPr lang="en-US"/>
              <a:t> Person </a:t>
            </a:r>
            <a:r>
              <a:rPr lang="en-US" err="1"/>
              <a:t>sollte</a:t>
            </a:r>
            <a:r>
              <a:rPr lang="en-US"/>
              <a:t> </a:t>
            </a:r>
            <a:r>
              <a:rPr lang="en-US" err="1"/>
              <a:t>auch</a:t>
            </a:r>
            <a:r>
              <a:rPr lang="en-US"/>
              <a:t> das </a:t>
            </a:r>
            <a:r>
              <a:rPr lang="en-US" err="1"/>
              <a:t>Deckblatt</a:t>
            </a:r>
            <a:r>
              <a:rPr lang="en-US"/>
              <a:t> </a:t>
            </a:r>
            <a:r>
              <a:rPr lang="en-US" err="1"/>
              <a:t>ausfüllen</a:t>
            </a:r>
            <a:r>
              <a:rPr lang="en-US"/>
              <a:t>, bevor das Instrument an alle </a:t>
            </a:r>
            <a:r>
              <a:rPr lang="en-US" err="1"/>
              <a:t>Beteiligten</a:t>
            </a:r>
            <a:r>
              <a:rPr lang="en-US"/>
              <a:t> </a:t>
            </a:r>
            <a:r>
              <a:rPr lang="en-US" err="1"/>
              <a:t>verschickt</a:t>
            </a:r>
            <a:r>
              <a:rPr lang="en-US"/>
              <a:t> </a:t>
            </a:r>
            <a:r>
              <a:rPr lang="en-US" err="1"/>
              <a:t>wird</a:t>
            </a:r>
            <a:r>
              <a:rPr lang="en-US"/>
              <a:t>. Dies </a:t>
            </a:r>
            <a:r>
              <a:rPr lang="en-US" err="1"/>
              <a:t>ermöglicht</a:t>
            </a:r>
            <a:r>
              <a:rPr lang="en-US"/>
              <a:t> </a:t>
            </a:r>
            <a:r>
              <a:rPr lang="en-US" err="1"/>
              <a:t>allen</a:t>
            </a:r>
            <a:r>
              <a:rPr lang="en-US"/>
              <a:t> den </a:t>
            </a:r>
            <a:r>
              <a:rPr lang="en-US" err="1"/>
              <a:t>gleichen</a:t>
            </a:r>
            <a:r>
              <a:rPr lang="en-US"/>
              <a:t> </a:t>
            </a:r>
            <a:r>
              <a:rPr lang="en-US" err="1"/>
              <a:t>Informationsstand</a:t>
            </a:r>
            <a:r>
              <a:rPr lang="en-US"/>
              <a:t>. Dies </a:t>
            </a:r>
            <a:r>
              <a:rPr lang="en-US" err="1"/>
              <a:t>könnte</a:t>
            </a:r>
            <a:r>
              <a:rPr lang="en-US"/>
              <a:t> also in </a:t>
            </a:r>
            <a:r>
              <a:rPr lang="en-US" err="1"/>
              <a:t>einer</a:t>
            </a:r>
            <a:r>
              <a:rPr lang="en-US"/>
              <a:t> </a:t>
            </a:r>
            <a:r>
              <a:rPr lang="en-US" err="1"/>
              <a:t>Kirchengemeinde</a:t>
            </a:r>
            <a:r>
              <a:rPr lang="en-US"/>
              <a:t> der KV-</a:t>
            </a:r>
            <a:r>
              <a:rPr lang="en-US" err="1"/>
              <a:t>Vorsitz</a:t>
            </a:r>
            <a:r>
              <a:rPr lang="en-US"/>
              <a:t>, die </a:t>
            </a:r>
            <a:r>
              <a:rPr lang="en-US" err="1"/>
              <a:t>geschäftsführende</a:t>
            </a:r>
            <a:r>
              <a:rPr lang="en-US"/>
              <a:t> </a:t>
            </a:r>
            <a:r>
              <a:rPr lang="en-US" err="1"/>
              <a:t>Pfarrperson</a:t>
            </a:r>
            <a:r>
              <a:rPr lang="en-US"/>
              <a:t>, </a:t>
            </a:r>
            <a:r>
              <a:rPr lang="en-US" err="1"/>
              <a:t>im</a:t>
            </a:r>
            <a:r>
              <a:rPr lang="en-US"/>
              <a:t> Kirchen die KKA </a:t>
            </a:r>
            <a:r>
              <a:rPr lang="en-US" err="1"/>
              <a:t>oder</a:t>
            </a:r>
            <a:r>
              <a:rPr lang="en-US"/>
              <a:t> </a:t>
            </a:r>
            <a:r>
              <a:rPr lang="en-US" err="1"/>
              <a:t>ähnliches</a:t>
            </a:r>
            <a:r>
              <a:rPr lang="en-US"/>
              <a:t> sein. </a:t>
            </a:r>
            <a:endParaRPr lang="en-US"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2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B5D8D-65DA-4A64-8CDF-1089715D1995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2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812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Sodann</a:t>
            </a:r>
            <a:r>
              <a:rPr lang="en-US"/>
              <a:t> </a:t>
            </a:r>
            <a:r>
              <a:rPr lang="en-US" err="1"/>
              <a:t>gibt</a:t>
            </a:r>
            <a:r>
              <a:rPr lang="en-US"/>
              <a:t> es für </a:t>
            </a:r>
            <a:r>
              <a:rPr lang="en-US" err="1"/>
              <a:t>jedes</a:t>
            </a:r>
            <a:r>
              <a:rPr lang="en-US"/>
              <a:t> </a:t>
            </a:r>
            <a:r>
              <a:rPr lang="en-US" err="1"/>
              <a:t>Kriterium</a:t>
            </a:r>
            <a:r>
              <a:rPr lang="en-US"/>
              <a:t> </a:t>
            </a:r>
            <a:r>
              <a:rPr lang="en-US" err="1"/>
              <a:t>eine</a:t>
            </a:r>
            <a:r>
              <a:rPr lang="en-US"/>
              <a:t> </a:t>
            </a:r>
            <a:r>
              <a:rPr lang="en-US" err="1"/>
              <a:t>Seite</a:t>
            </a:r>
            <a:r>
              <a:rPr lang="en-US"/>
              <a:t>, wo dieses </a:t>
            </a:r>
            <a:r>
              <a:rPr lang="en-US" err="1"/>
              <a:t>mit</a:t>
            </a:r>
            <a:r>
              <a:rPr lang="en-US"/>
              <a:t> </a:t>
            </a:r>
            <a:r>
              <a:rPr lang="en-US" err="1"/>
              <a:t>Kernaussage</a:t>
            </a:r>
            <a:r>
              <a:rPr lang="en-US"/>
              <a:t> </a:t>
            </a:r>
            <a:r>
              <a:rPr lang="en-US" err="1"/>
              <a:t>vorgestellt</a:t>
            </a:r>
            <a:r>
              <a:rPr lang="en-US"/>
              <a:t> </a:t>
            </a:r>
            <a:r>
              <a:rPr lang="en-US" err="1"/>
              <a:t>wird</a:t>
            </a:r>
            <a:r>
              <a:rPr lang="en-US"/>
              <a:t>. Zu </a:t>
            </a:r>
            <a:r>
              <a:rPr lang="en-US" err="1"/>
              <a:t>jedem</a:t>
            </a:r>
            <a:r>
              <a:rPr lang="en-US"/>
              <a:t> </a:t>
            </a:r>
            <a:r>
              <a:rPr lang="en-US" err="1"/>
              <a:t>Kriterium</a:t>
            </a:r>
            <a:r>
              <a:rPr lang="en-US"/>
              <a:t> </a:t>
            </a:r>
            <a:r>
              <a:rPr lang="en-US" err="1"/>
              <a:t>gibt</a:t>
            </a:r>
            <a:r>
              <a:rPr lang="en-US"/>
              <a:t> es </a:t>
            </a:r>
            <a:r>
              <a:rPr lang="en-US" err="1"/>
              <a:t>mehrere</a:t>
            </a:r>
            <a:r>
              <a:rPr lang="en-US"/>
              <a:t> </a:t>
            </a:r>
            <a:r>
              <a:rPr lang="en-US" err="1"/>
              <a:t>Aussagen</a:t>
            </a:r>
            <a:r>
              <a:rPr lang="en-US"/>
              <a:t>. Das Instrument </a:t>
            </a:r>
            <a:r>
              <a:rPr lang="en-US" err="1"/>
              <a:t>wird</a:t>
            </a:r>
            <a:r>
              <a:rPr lang="en-US"/>
              <a:t> </a:t>
            </a:r>
            <a:r>
              <a:rPr lang="en-US" err="1"/>
              <a:t>Aussage</a:t>
            </a:r>
            <a:r>
              <a:rPr lang="en-US"/>
              <a:t> für </a:t>
            </a:r>
            <a:r>
              <a:rPr lang="en-US" err="1"/>
              <a:t>Aussage</a:t>
            </a:r>
            <a:r>
              <a:rPr lang="en-US"/>
              <a:t> </a:t>
            </a:r>
            <a:r>
              <a:rPr lang="en-US" err="1"/>
              <a:t>durchgegangen</a:t>
            </a:r>
            <a:r>
              <a:rPr lang="en-US"/>
              <a:t>. </a:t>
            </a:r>
            <a:r>
              <a:rPr lang="en-US" err="1"/>
              <a:t>Jede</a:t>
            </a:r>
            <a:r>
              <a:rPr lang="en-US"/>
              <a:t> </a:t>
            </a:r>
            <a:r>
              <a:rPr lang="en-US" err="1"/>
              <a:t>Aussage</a:t>
            </a:r>
            <a:r>
              <a:rPr lang="en-US"/>
              <a:t> </a:t>
            </a:r>
            <a:r>
              <a:rPr lang="en-US" err="1"/>
              <a:t>ist</a:t>
            </a:r>
            <a:r>
              <a:rPr lang="en-US"/>
              <a:t> auf </a:t>
            </a:r>
            <a:r>
              <a:rPr lang="en-US" err="1"/>
              <a:t>einer</a:t>
            </a:r>
            <a:r>
              <a:rPr lang="en-US"/>
              <a:t> Skala von "</a:t>
            </a:r>
            <a:r>
              <a:rPr lang="en-US" err="1"/>
              <a:t>Trifft</a:t>
            </a:r>
            <a:r>
              <a:rPr lang="en-US"/>
              <a:t> </a:t>
            </a:r>
            <a:r>
              <a:rPr lang="en-US" err="1"/>
              <a:t>zu</a:t>
            </a:r>
            <a:r>
              <a:rPr lang="en-US"/>
              <a:t> (3)" bis "</a:t>
            </a:r>
            <a:r>
              <a:rPr lang="en-US" err="1"/>
              <a:t>Trifft</a:t>
            </a:r>
            <a:r>
              <a:rPr lang="en-US"/>
              <a:t> </a:t>
            </a:r>
            <a:r>
              <a:rPr lang="en-US" err="1"/>
              <a:t>nicht</a:t>
            </a:r>
            <a:r>
              <a:rPr lang="en-US"/>
              <a:t> </a:t>
            </a:r>
            <a:r>
              <a:rPr lang="en-US" err="1"/>
              <a:t>zu</a:t>
            </a:r>
            <a:r>
              <a:rPr lang="en-US"/>
              <a:t> (0)" </a:t>
            </a:r>
            <a:r>
              <a:rPr lang="en-US" err="1"/>
              <a:t>zu</a:t>
            </a:r>
            <a:r>
              <a:rPr lang="en-US"/>
              <a:t> </a:t>
            </a:r>
            <a:r>
              <a:rPr lang="en-US" err="1"/>
              <a:t>beantworten</a:t>
            </a:r>
            <a:r>
              <a:rPr lang="en-US"/>
              <a:t>.</a:t>
            </a:r>
            <a:endParaRPr lang="de-DE" err="1">
              <a:cs typeface="Calibri" panose="020F0502020204030204"/>
            </a:endParaRPr>
          </a:p>
          <a:p>
            <a:endParaRPr lang="en-US">
              <a:cs typeface="Calibri"/>
            </a:endParaRPr>
          </a:p>
          <a:p>
            <a:r>
              <a:rPr lang="en-US"/>
              <a:t>Das </a:t>
            </a:r>
            <a:r>
              <a:rPr lang="en-US" err="1"/>
              <a:t>Netzdiagramm</a:t>
            </a:r>
            <a:r>
              <a:rPr lang="en-US"/>
              <a:t> </a:t>
            </a:r>
            <a:r>
              <a:rPr lang="en-US" err="1"/>
              <a:t>bildet</a:t>
            </a:r>
            <a:r>
              <a:rPr lang="en-US"/>
              <a:t> alle </a:t>
            </a:r>
            <a:r>
              <a:rPr lang="en-US" err="1"/>
              <a:t>fünf</a:t>
            </a:r>
            <a:r>
              <a:rPr lang="en-US"/>
              <a:t> </a:t>
            </a:r>
            <a:r>
              <a:rPr lang="en-US" err="1"/>
              <a:t>Kriterien</a:t>
            </a:r>
            <a:r>
              <a:rPr lang="en-US"/>
              <a:t> ab. In der Mitte (</a:t>
            </a:r>
            <a:r>
              <a:rPr lang="en-US" err="1"/>
              <a:t>meist</a:t>
            </a:r>
            <a:r>
              <a:rPr lang="en-US"/>
              <a:t> von der </a:t>
            </a:r>
            <a:r>
              <a:rPr lang="en-US" err="1"/>
              <a:t>farbigen</a:t>
            </a:r>
            <a:r>
              <a:rPr lang="en-US"/>
              <a:t> </a:t>
            </a:r>
            <a:r>
              <a:rPr lang="en-US" err="1"/>
              <a:t>Fläche</a:t>
            </a:r>
            <a:r>
              <a:rPr lang="en-US"/>
              <a:t> </a:t>
            </a:r>
            <a:r>
              <a:rPr lang="en-US" err="1"/>
              <a:t>verdeckt</a:t>
            </a:r>
            <a:r>
              <a:rPr lang="en-US"/>
              <a:t>) </a:t>
            </a:r>
            <a:r>
              <a:rPr lang="en-US" err="1"/>
              <a:t>befindet</a:t>
            </a:r>
            <a:r>
              <a:rPr lang="en-US"/>
              <a:t> </a:t>
            </a:r>
            <a:r>
              <a:rPr lang="en-US" err="1"/>
              <a:t>sich</a:t>
            </a:r>
            <a:r>
              <a:rPr lang="en-US"/>
              <a:t> der </a:t>
            </a:r>
            <a:r>
              <a:rPr lang="en-US" err="1"/>
              <a:t>Nullpunkt</a:t>
            </a:r>
            <a:r>
              <a:rPr lang="en-US"/>
              <a:t>, </a:t>
            </a:r>
            <a:r>
              <a:rPr lang="en-US" err="1"/>
              <a:t>dann</a:t>
            </a:r>
            <a:r>
              <a:rPr lang="en-US"/>
              <a:t> </a:t>
            </a:r>
            <a:r>
              <a:rPr lang="en-US" err="1"/>
              <a:t>folgt</a:t>
            </a:r>
            <a:r>
              <a:rPr lang="en-US"/>
              <a:t> die </a:t>
            </a:r>
            <a:r>
              <a:rPr lang="en-US" err="1"/>
              <a:t>Mittellinie</a:t>
            </a:r>
            <a:r>
              <a:rPr lang="en-US"/>
              <a:t> (das </a:t>
            </a:r>
            <a:r>
              <a:rPr lang="en-US" err="1"/>
              <a:t>innere</a:t>
            </a:r>
            <a:r>
              <a:rPr lang="en-US"/>
              <a:t> </a:t>
            </a:r>
            <a:r>
              <a:rPr lang="en-US" err="1"/>
              <a:t>Fünfeck</a:t>
            </a:r>
            <a:r>
              <a:rPr lang="en-US"/>
              <a:t>) und die </a:t>
            </a:r>
            <a:r>
              <a:rPr lang="en-US" err="1"/>
              <a:t>außen</a:t>
            </a:r>
            <a:r>
              <a:rPr lang="en-US"/>
              <a:t> Linie (</a:t>
            </a:r>
            <a:r>
              <a:rPr lang="en-US" err="1"/>
              <a:t>äußeres</a:t>
            </a:r>
            <a:r>
              <a:rPr lang="en-US"/>
              <a:t> </a:t>
            </a:r>
            <a:r>
              <a:rPr lang="en-US" err="1"/>
              <a:t>Fünfeck</a:t>
            </a:r>
            <a:r>
              <a:rPr lang="en-US"/>
              <a:t>). </a:t>
            </a:r>
            <a:r>
              <a:rPr lang="en-US" err="1"/>
              <a:t>Lesehilfe</a:t>
            </a:r>
            <a:r>
              <a:rPr lang="en-US"/>
              <a:t>: Je </a:t>
            </a:r>
            <a:r>
              <a:rPr lang="en-US" err="1"/>
              <a:t>größer</a:t>
            </a:r>
            <a:r>
              <a:rPr lang="en-US"/>
              <a:t> die </a:t>
            </a:r>
            <a:r>
              <a:rPr lang="en-US" err="1"/>
              <a:t>farbige</a:t>
            </a:r>
            <a:r>
              <a:rPr lang="en-US"/>
              <a:t> </a:t>
            </a:r>
            <a:r>
              <a:rPr lang="en-US" err="1"/>
              <a:t>Fläche</a:t>
            </a:r>
            <a:r>
              <a:rPr lang="en-US"/>
              <a:t> (</a:t>
            </a:r>
            <a:r>
              <a:rPr lang="en-US" err="1"/>
              <a:t>Außenlinie</a:t>
            </a:r>
            <a:r>
              <a:rPr lang="en-US"/>
              <a:t>), </a:t>
            </a:r>
            <a:r>
              <a:rPr lang="en-US" err="1"/>
              <a:t>desto</a:t>
            </a:r>
            <a:r>
              <a:rPr lang="en-US"/>
              <a:t> </a:t>
            </a:r>
            <a:r>
              <a:rPr lang="en-US" err="1"/>
              <a:t>stärker</a:t>
            </a:r>
            <a:r>
              <a:rPr lang="en-US"/>
              <a:t> </a:t>
            </a:r>
            <a:r>
              <a:rPr lang="en-US" err="1"/>
              <a:t>sind</a:t>
            </a:r>
            <a:r>
              <a:rPr lang="en-US"/>
              <a:t> die </a:t>
            </a:r>
            <a:r>
              <a:rPr lang="en-US" err="1"/>
              <a:t>Kriterien</a:t>
            </a:r>
            <a:r>
              <a:rPr lang="en-US"/>
              <a:t> </a:t>
            </a:r>
            <a:r>
              <a:rPr lang="en-US" err="1"/>
              <a:t>erfüllt</a:t>
            </a:r>
            <a:r>
              <a:rPr lang="en-US"/>
              <a:t>. </a:t>
            </a:r>
            <a:r>
              <a:rPr lang="en-US" err="1"/>
              <a:t>Sofern</a:t>
            </a:r>
            <a:r>
              <a:rPr lang="en-US"/>
              <a:t> </a:t>
            </a:r>
            <a:r>
              <a:rPr lang="en-US" err="1"/>
              <a:t>keine</a:t>
            </a:r>
            <a:r>
              <a:rPr lang="en-US"/>
              <a:t> </a:t>
            </a:r>
            <a:r>
              <a:rPr lang="en-US" err="1"/>
              <a:t>Mittellinie</a:t>
            </a:r>
            <a:r>
              <a:rPr lang="en-US"/>
              <a:t> </a:t>
            </a:r>
            <a:r>
              <a:rPr lang="en-US" err="1"/>
              <a:t>zu</a:t>
            </a:r>
            <a:r>
              <a:rPr lang="en-US"/>
              <a:t> </a:t>
            </a:r>
            <a:r>
              <a:rPr lang="en-US" err="1"/>
              <a:t>sehen</a:t>
            </a:r>
            <a:r>
              <a:rPr lang="en-US"/>
              <a:t> </a:t>
            </a:r>
            <a:r>
              <a:rPr lang="en-US" err="1"/>
              <a:t>ist</a:t>
            </a:r>
            <a:r>
              <a:rPr lang="en-US"/>
              <a:t>, </a:t>
            </a:r>
            <a:r>
              <a:rPr lang="en-US" err="1"/>
              <a:t>ist</a:t>
            </a:r>
            <a:r>
              <a:rPr lang="en-US"/>
              <a:t> das </a:t>
            </a:r>
            <a:r>
              <a:rPr lang="en-US" err="1"/>
              <a:t>Ergebnis</a:t>
            </a:r>
            <a:r>
              <a:rPr lang="en-US"/>
              <a:t> </a:t>
            </a:r>
            <a:r>
              <a:rPr lang="en-US" err="1"/>
              <a:t>bei</a:t>
            </a:r>
            <a:r>
              <a:rPr lang="en-US"/>
              <a:t> </a:t>
            </a:r>
            <a:r>
              <a:rPr lang="en-US" err="1"/>
              <a:t>diesem</a:t>
            </a:r>
            <a:r>
              <a:rPr lang="en-US"/>
              <a:t> </a:t>
            </a:r>
            <a:r>
              <a:rPr lang="en-US" err="1"/>
              <a:t>Kriterium</a:t>
            </a:r>
            <a:r>
              <a:rPr lang="en-US"/>
              <a:t> </a:t>
            </a:r>
            <a:r>
              <a:rPr lang="en-US" err="1"/>
              <a:t>überdurchschnittlich</a:t>
            </a:r>
            <a:r>
              <a:rPr lang="en-US"/>
              <a:t>.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2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B5D8D-65DA-4A64-8CDF-1089715D1995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2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89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1201" y="224891"/>
            <a:ext cx="9931200" cy="3387195"/>
          </a:xfrm>
        </p:spPr>
        <p:txBody>
          <a:bodyPr wrap="square" anchor="b" anchorCtr="0"/>
          <a:lstStyle>
            <a:lvl1pPr>
              <a:defRPr b="1" i="0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51201" y="3616080"/>
            <a:ext cx="9931200" cy="1752600"/>
          </a:xfrm>
        </p:spPr>
        <p:txBody>
          <a:bodyPr>
            <a:normAutofit/>
          </a:bodyPr>
          <a:lstStyle>
            <a:lvl1pPr marL="0" indent="0" algn="l">
              <a:buNone/>
              <a:defRPr sz="3174" kern="0" spc="63">
                <a:solidFill>
                  <a:schemeClr val="tx1"/>
                </a:solidFill>
              </a:defRPr>
            </a:lvl1pPr>
            <a:lvl2pPr marL="47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4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7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46540" y="6263971"/>
            <a:ext cx="7924916" cy="331932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27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4EC3AE82-F284-4F3E-A4B0-04515B62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779" y="6244900"/>
            <a:ext cx="7924916" cy="33193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60E7901-4D78-4ED6-875F-8ABD28D59D71}"/>
              </a:ext>
            </a:extLst>
          </p:cNvPr>
          <p:cNvSpPr/>
          <p:nvPr userDrawn="1"/>
        </p:nvSpPr>
        <p:spPr>
          <a:xfrm>
            <a:off x="3077034" y="85843"/>
            <a:ext cx="6692455" cy="6692191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2"/>
          </a:p>
        </p:txBody>
      </p:sp>
    </p:spTree>
    <p:extLst>
      <p:ext uri="{BB962C8B-B14F-4D97-AF65-F5344CB8AC3E}">
        <p14:creationId xmlns:p14="http://schemas.microsoft.com/office/powerpoint/2010/main" val="147682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04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926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1A5199E-49B1-4F31-AF04-9B5E521A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9820-A2F8-434B-BFA5-64FB82C98659}" type="datetimeFigureOut">
              <a:rPr lang="de-DE" smtClean="0"/>
              <a:t>14.09.2022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C52E715-3780-4A6A-94C1-9ED566CE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481950-9057-4419-84EA-2D88EAC4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C4EA-9E75-422D-980C-D80B721F75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472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1201" y="224891"/>
            <a:ext cx="9931200" cy="3387195"/>
          </a:xfrm>
        </p:spPr>
        <p:txBody>
          <a:bodyPr wrap="square" anchor="b" anchorCtr="0"/>
          <a:lstStyle>
            <a:lvl1pPr>
              <a:defRPr b="1" i="0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51201" y="3616080"/>
            <a:ext cx="9931200" cy="1752600"/>
          </a:xfrm>
        </p:spPr>
        <p:txBody>
          <a:bodyPr>
            <a:normAutofit/>
          </a:bodyPr>
          <a:lstStyle>
            <a:lvl1pPr marL="0" indent="0" algn="l">
              <a:buNone/>
              <a:defRPr sz="3174" kern="0" spc="63">
                <a:solidFill>
                  <a:schemeClr val="tx1"/>
                </a:solidFill>
              </a:defRPr>
            </a:lvl1pPr>
            <a:lvl2pPr marL="47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4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7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46540" y="6263971"/>
            <a:ext cx="7924916" cy="331932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01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51201" y="3617049"/>
            <a:ext cx="9931200" cy="1362076"/>
          </a:xfrm>
        </p:spPr>
        <p:txBody>
          <a:bodyPr anchor="t">
            <a:normAutofit/>
          </a:bodyPr>
          <a:lstStyle>
            <a:lvl1pPr algn="l">
              <a:defRPr sz="3627" b="1" cap="all">
                <a:solidFill>
                  <a:srgbClr val="000000"/>
                </a:solidFill>
              </a:defRPr>
            </a:lvl1pPr>
          </a:lstStyle>
          <a:p>
            <a:r>
              <a:rPr lang="de-DE"/>
              <a:t>Kapiteltitelformat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651201" y="2111857"/>
            <a:ext cx="9931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176" cap="none">
                <a:solidFill>
                  <a:schemeClr val="accent1"/>
                </a:solidFill>
              </a:defRPr>
            </a:lvl1pPr>
            <a:lvl2pPr marL="472839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 marL="945677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3pPr>
            <a:lvl4pPr marL="1418516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135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419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7033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0987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2710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Präsentationstitel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75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</p:spPr>
        <p:txBody>
          <a:bodyPr anchor="t" anchorCtr="0">
            <a:normAutofit/>
          </a:bodyPr>
          <a:lstStyle>
            <a:lvl1pPr>
              <a:defRPr sz="3627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190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und 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51200" y="1965221"/>
            <a:ext cx="4728621" cy="3464811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51895" y="1965221"/>
            <a:ext cx="4730505" cy="3464811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</p:spPr>
        <p:txBody>
          <a:bodyPr anchor="t" anchorCtr="0">
            <a:normAutofit/>
          </a:bodyPr>
          <a:lstStyle>
            <a:lvl1pPr>
              <a:defRPr sz="3627"/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40800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51201" y="1981002"/>
            <a:ext cx="4728621" cy="392246"/>
          </a:xfrm>
        </p:spPr>
        <p:txBody>
          <a:bodyPr anchor="b">
            <a:normAutofit/>
          </a:bodyPr>
          <a:lstStyle>
            <a:lvl1pPr marL="0" indent="0">
              <a:buNone/>
              <a:defRPr sz="2267" b="1"/>
            </a:lvl1pPr>
            <a:lvl2pPr marL="472839" indent="0">
              <a:buNone/>
              <a:defRPr sz="2086" b="1"/>
            </a:lvl2pPr>
            <a:lvl3pPr marL="945677" indent="0">
              <a:buNone/>
              <a:defRPr sz="1904" b="1"/>
            </a:lvl3pPr>
            <a:lvl4pPr marL="1418516" indent="0">
              <a:buNone/>
              <a:defRPr sz="1632" b="1"/>
            </a:lvl4pPr>
            <a:lvl5pPr marL="1891354" indent="0">
              <a:buNone/>
              <a:defRPr sz="1632" b="1"/>
            </a:lvl5pPr>
            <a:lvl6pPr marL="2364194" indent="0">
              <a:buNone/>
              <a:defRPr sz="1632" b="1"/>
            </a:lvl6pPr>
            <a:lvl7pPr marL="2837033" indent="0">
              <a:buNone/>
              <a:defRPr sz="1632" b="1"/>
            </a:lvl7pPr>
            <a:lvl8pPr marL="3309871" indent="0">
              <a:buNone/>
              <a:defRPr sz="1632" b="1"/>
            </a:lvl8pPr>
            <a:lvl9pPr marL="3782710" indent="0">
              <a:buNone/>
              <a:defRPr sz="163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851895" y="1981003"/>
            <a:ext cx="4730505" cy="392245"/>
          </a:xfrm>
        </p:spPr>
        <p:txBody>
          <a:bodyPr anchor="b">
            <a:normAutofit/>
          </a:bodyPr>
          <a:lstStyle>
            <a:lvl1pPr marL="0" indent="0">
              <a:buNone/>
              <a:defRPr sz="2267" b="1"/>
            </a:lvl1pPr>
            <a:lvl2pPr marL="472839" indent="0">
              <a:buNone/>
              <a:defRPr sz="2086" b="1"/>
            </a:lvl2pPr>
            <a:lvl3pPr marL="945677" indent="0">
              <a:buNone/>
              <a:defRPr sz="1904" b="1"/>
            </a:lvl3pPr>
            <a:lvl4pPr marL="1418516" indent="0">
              <a:buNone/>
              <a:defRPr sz="1632" b="1"/>
            </a:lvl4pPr>
            <a:lvl5pPr marL="1891354" indent="0">
              <a:buNone/>
              <a:defRPr sz="1632" b="1"/>
            </a:lvl5pPr>
            <a:lvl6pPr marL="2364194" indent="0">
              <a:buNone/>
              <a:defRPr sz="1632" b="1"/>
            </a:lvl6pPr>
            <a:lvl7pPr marL="2837033" indent="0">
              <a:buNone/>
              <a:defRPr sz="1632" b="1"/>
            </a:lvl7pPr>
            <a:lvl8pPr marL="3309871" indent="0">
              <a:buNone/>
              <a:defRPr sz="1632" b="1"/>
            </a:lvl8pPr>
            <a:lvl9pPr marL="3782710" indent="0">
              <a:buNone/>
              <a:defRPr sz="163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sz="half" idx="12"/>
          </p:nvPr>
        </p:nvSpPr>
        <p:spPr>
          <a:xfrm>
            <a:off x="1651200" y="2489584"/>
            <a:ext cx="4728621" cy="3138213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6851895" y="2489584"/>
            <a:ext cx="4730505" cy="3138213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</p:spPr>
        <p:txBody>
          <a:bodyPr anchor="t" anchorCtr="0">
            <a:normAutofit/>
          </a:bodyPr>
          <a:lstStyle>
            <a:lvl1pPr>
              <a:defRPr sz="3627"/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33482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ßeres 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1650545" y="5293672"/>
            <a:ext cx="9931856" cy="499856"/>
          </a:xfrm>
        </p:spPr>
        <p:txBody>
          <a:bodyPr lIns="0" tIns="0" rIns="0" bIns="0" anchor="t" anchorCtr="0">
            <a:normAutofit/>
          </a:bodyPr>
          <a:lstStyle>
            <a:lvl1pPr>
              <a:defRPr sz="1814">
                <a:solidFill>
                  <a:schemeClr val="tx1"/>
                </a:solidFill>
              </a:defRPr>
            </a:lvl1pPr>
          </a:lstStyle>
          <a:p>
            <a:r>
              <a:rPr lang="de-DE"/>
              <a:t>Bildunterschrift bearbeiten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1650545" y="476979"/>
            <a:ext cx="9931856" cy="4697114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2612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51201" y="3617049"/>
            <a:ext cx="9931200" cy="1362076"/>
          </a:xfrm>
        </p:spPr>
        <p:txBody>
          <a:bodyPr anchor="t">
            <a:normAutofit/>
          </a:bodyPr>
          <a:lstStyle>
            <a:lvl1pPr algn="l">
              <a:defRPr sz="3627" b="1" cap="all">
                <a:solidFill>
                  <a:srgbClr val="000000"/>
                </a:solidFill>
              </a:defRPr>
            </a:lvl1pPr>
          </a:lstStyle>
          <a:p>
            <a:r>
              <a:rPr lang="de-DE"/>
              <a:t>Kapiteltitelformat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651201" y="2111857"/>
            <a:ext cx="9931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176" cap="none">
                <a:solidFill>
                  <a:schemeClr val="accent1"/>
                </a:solidFill>
              </a:defRPr>
            </a:lvl1pPr>
            <a:lvl2pPr marL="472839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 marL="945677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3pPr>
            <a:lvl4pPr marL="1418516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135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419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7033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0987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2710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Präsentationstitel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791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4EC3AE82-F284-4F3E-A4B0-04515B62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779" y="6244900"/>
            <a:ext cx="7924916" cy="33193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60E7901-4D78-4ED6-875F-8ABD28D59D71}"/>
              </a:ext>
            </a:extLst>
          </p:cNvPr>
          <p:cNvSpPr/>
          <p:nvPr/>
        </p:nvSpPr>
        <p:spPr>
          <a:xfrm>
            <a:off x="3077034" y="85843"/>
            <a:ext cx="6692455" cy="6692191"/>
          </a:xfrm>
          <a:prstGeom prst="ellipse">
            <a:avLst/>
          </a:prstGeom>
          <a:solidFill>
            <a:srgbClr val="FDFEDE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2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6CA8C42-E518-4FE2-8C03-E00D689A9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20" y="5024793"/>
            <a:ext cx="1798371" cy="1014516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2D944E2-CC5F-4EF8-B8F9-49B1A8ABB73E}"/>
              </a:ext>
            </a:extLst>
          </p:cNvPr>
          <p:cNvGrpSpPr/>
          <p:nvPr/>
        </p:nvGrpSpPr>
        <p:grpSpPr>
          <a:xfrm>
            <a:off x="1313926" y="577068"/>
            <a:ext cx="1240412" cy="5474389"/>
            <a:chOff x="1437236" y="588866"/>
            <a:chExt cx="1367845" cy="6037035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C4E0852-9B02-46A3-9BA3-96C46CA89912}"/>
                </a:ext>
              </a:extLst>
            </p:cNvPr>
            <p:cNvSpPr/>
            <p:nvPr/>
          </p:nvSpPr>
          <p:spPr>
            <a:xfrm>
              <a:off x="1574142" y="855323"/>
              <a:ext cx="1116000" cy="1116000"/>
            </a:xfrm>
            <a:prstGeom prst="ellipse">
              <a:avLst/>
            </a:prstGeom>
            <a:solidFill>
              <a:srgbClr val="FDFEDE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32"/>
            </a:p>
          </p:txBody>
        </p: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1582DECA-23FF-4077-9061-9897B55AD5A8}"/>
                </a:ext>
              </a:extLst>
            </p:cNvPr>
            <p:cNvGrpSpPr/>
            <p:nvPr/>
          </p:nvGrpSpPr>
          <p:grpSpPr>
            <a:xfrm>
              <a:off x="1579070" y="2390918"/>
              <a:ext cx="1116000" cy="1116000"/>
              <a:chOff x="3996781" y="339511"/>
              <a:chExt cx="6480000" cy="6480000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469FED1A-F640-4463-AD5A-D26020B781DA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rgbClr val="FDFEDE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4" name="Wolke 33">
                <a:extLst>
                  <a:ext uri="{FF2B5EF4-FFF2-40B4-BE49-F238E27FC236}">
                    <a16:creationId xmlns:a16="http://schemas.microsoft.com/office/drawing/2014/main" id="{FF2F857A-F30C-48E4-A043-5FD00F8E3AF2}"/>
                  </a:ext>
                </a:extLst>
              </p:cNvPr>
              <p:cNvSpPr/>
              <p:nvPr/>
            </p:nvSpPr>
            <p:spPr>
              <a:xfrm>
                <a:off x="4831592" y="3914445"/>
                <a:ext cx="1620000" cy="972000"/>
              </a:xfrm>
              <a:prstGeom prst="cloud">
                <a:avLst/>
              </a:prstGeom>
              <a:solidFill>
                <a:srgbClr val="00B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5" name="Wolke 34">
                <a:extLst>
                  <a:ext uri="{FF2B5EF4-FFF2-40B4-BE49-F238E27FC236}">
                    <a16:creationId xmlns:a16="http://schemas.microsoft.com/office/drawing/2014/main" id="{E6885367-961B-4431-89B9-79E7FA7471AA}"/>
                  </a:ext>
                </a:extLst>
              </p:cNvPr>
              <p:cNvSpPr/>
              <p:nvPr/>
            </p:nvSpPr>
            <p:spPr>
              <a:xfrm>
                <a:off x="8026906" y="3923909"/>
                <a:ext cx="1620000" cy="972000"/>
              </a:xfrm>
              <a:prstGeom prst="cloud">
                <a:avLst/>
              </a:prstGeom>
              <a:solidFill>
                <a:srgbClr val="FFDE5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6" name="Wolke 35">
                <a:extLst>
                  <a:ext uri="{FF2B5EF4-FFF2-40B4-BE49-F238E27FC236}">
                    <a16:creationId xmlns:a16="http://schemas.microsoft.com/office/drawing/2014/main" id="{1982A17F-C21C-4674-A049-A0950FD2C45F}"/>
                  </a:ext>
                </a:extLst>
              </p:cNvPr>
              <p:cNvSpPr/>
              <p:nvPr/>
            </p:nvSpPr>
            <p:spPr>
              <a:xfrm>
                <a:off x="6534430" y="1247791"/>
                <a:ext cx="1620000" cy="972000"/>
              </a:xfrm>
              <a:prstGeom prst="cloud">
                <a:avLst/>
              </a:prstGeom>
              <a:solidFill>
                <a:srgbClr val="92D05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</p:grp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F3494E09-EA86-4960-A853-C184034F325A}"/>
                </a:ext>
              </a:extLst>
            </p:cNvPr>
            <p:cNvGrpSpPr/>
            <p:nvPr/>
          </p:nvGrpSpPr>
          <p:grpSpPr>
            <a:xfrm>
              <a:off x="1579070" y="3926513"/>
              <a:ext cx="1116000" cy="1116000"/>
              <a:chOff x="3996781" y="339511"/>
              <a:chExt cx="6480000" cy="6480000"/>
            </a:xfrm>
          </p:grpSpPr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24345131-BD9B-4B09-B28E-A5770C27696F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rgbClr val="FDFEDE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grpSp>
            <p:nvGrpSpPr>
              <p:cNvPr id="26" name="Gruppieren 25">
                <a:extLst>
                  <a:ext uri="{FF2B5EF4-FFF2-40B4-BE49-F238E27FC236}">
                    <a16:creationId xmlns:a16="http://schemas.microsoft.com/office/drawing/2014/main" id="{FED84616-405F-4041-9371-043680A5B707}"/>
                  </a:ext>
                </a:extLst>
              </p:cNvPr>
              <p:cNvGrpSpPr/>
              <p:nvPr/>
            </p:nvGrpSpPr>
            <p:grpSpPr>
              <a:xfrm>
                <a:off x="4381199" y="895972"/>
                <a:ext cx="5732686" cy="5160436"/>
                <a:chOff x="4228799" y="743572"/>
                <a:chExt cx="5732686" cy="5160436"/>
              </a:xfrm>
            </p:grpSpPr>
            <p:sp>
              <p:nvSpPr>
                <p:cNvPr id="27" name="Freihandform: Form 26">
                  <a:extLst>
                    <a:ext uri="{FF2B5EF4-FFF2-40B4-BE49-F238E27FC236}">
                      <a16:creationId xmlns:a16="http://schemas.microsoft.com/office/drawing/2014/main" id="{8BB76AF9-D586-4F64-B8B0-E29C38FD6C84}"/>
                    </a:ext>
                  </a:extLst>
                </p:cNvPr>
                <p:cNvSpPr/>
                <p:nvPr/>
              </p:nvSpPr>
              <p:spPr>
                <a:xfrm>
                  <a:off x="5299746" y="4462791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8" name="Freihandform: Form 27">
                  <a:extLst>
                    <a:ext uri="{FF2B5EF4-FFF2-40B4-BE49-F238E27FC236}">
                      <a16:creationId xmlns:a16="http://schemas.microsoft.com/office/drawing/2014/main" id="{A61876BD-C137-4A7F-A6B4-64091EC25685}"/>
                    </a:ext>
                  </a:extLst>
                </p:cNvPr>
                <p:cNvSpPr/>
                <p:nvPr/>
              </p:nvSpPr>
              <p:spPr>
                <a:xfrm>
                  <a:off x="4228799" y="260162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9" name="Freihandform: Form 28">
                  <a:extLst>
                    <a:ext uri="{FF2B5EF4-FFF2-40B4-BE49-F238E27FC236}">
                      <a16:creationId xmlns:a16="http://schemas.microsoft.com/office/drawing/2014/main" id="{201FF250-FFFC-4C16-91CE-0DC87CA41FD7}"/>
                    </a:ext>
                  </a:extLst>
                </p:cNvPr>
                <p:cNvSpPr/>
                <p:nvPr/>
              </p:nvSpPr>
              <p:spPr>
                <a:xfrm>
                  <a:off x="8523383" y="260785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30" name="Freihandform: Form 29">
                  <a:extLst>
                    <a:ext uri="{FF2B5EF4-FFF2-40B4-BE49-F238E27FC236}">
                      <a16:creationId xmlns:a16="http://schemas.microsoft.com/office/drawing/2014/main" id="{1569144C-4202-4B5F-8A9E-7595333E62F9}"/>
                    </a:ext>
                  </a:extLst>
                </p:cNvPr>
                <p:cNvSpPr/>
                <p:nvPr/>
              </p:nvSpPr>
              <p:spPr>
                <a:xfrm>
                  <a:off x="7447039" y="4465906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31" name="Freihandform: Form 30">
                  <a:extLst>
                    <a:ext uri="{FF2B5EF4-FFF2-40B4-BE49-F238E27FC236}">
                      <a16:creationId xmlns:a16="http://schemas.microsoft.com/office/drawing/2014/main" id="{0B6D2CE9-1856-4BE1-B744-A79DE204581C}"/>
                    </a:ext>
                  </a:extLst>
                </p:cNvPr>
                <p:cNvSpPr/>
                <p:nvPr/>
              </p:nvSpPr>
              <p:spPr>
                <a:xfrm>
                  <a:off x="5305144" y="743572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44000" tIns="248865" rIns="144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  <p:sp>
              <p:nvSpPr>
                <p:cNvPr id="32" name="Freihandform: Form 31">
                  <a:extLst>
                    <a:ext uri="{FF2B5EF4-FFF2-40B4-BE49-F238E27FC236}">
                      <a16:creationId xmlns:a16="http://schemas.microsoft.com/office/drawing/2014/main" id="{3BBD22BB-F51F-478A-9ED5-03DADA97EC2B}"/>
                    </a:ext>
                  </a:extLst>
                </p:cNvPr>
                <p:cNvSpPr/>
                <p:nvPr/>
              </p:nvSpPr>
              <p:spPr>
                <a:xfrm>
                  <a:off x="7452435" y="746687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</p:grp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34F28A14-A99E-46AD-B9D1-78D1D80AA34B}"/>
                </a:ext>
              </a:extLst>
            </p:cNvPr>
            <p:cNvGrpSpPr/>
            <p:nvPr/>
          </p:nvGrpSpPr>
          <p:grpSpPr>
            <a:xfrm>
              <a:off x="1544517" y="5509901"/>
              <a:ext cx="1116000" cy="1116000"/>
              <a:chOff x="3996781" y="339511"/>
              <a:chExt cx="6480000" cy="6480000"/>
            </a:xfrm>
          </p:grpSpPr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3E26BE30-1CCA-41A4-ABE9-29812AF6FC3E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rgbClr val="FDFEDE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grpSp>
            <p:nvGrpSpPr>
              <p:cNvPr id="18" name="Gruppieren 17">
                <a:extLst>
                  <a:ext uri="{FF2B5EF4-FFF2-40B4-BE49-F238E27FC236}">
                    <a16:creationId xmlns:a16="http://schemas.microsoft.com/office/drawing/2014/main" id="{D8F5D22B-C849-407A-B25C-62AB12329413}"/>
                  </a:ext>
                </a:extLst>
              </p:cNvPr>
              <p:cNvGrpSpPr/>
              <p:nvPr/>
            </p:nvGrpSpPr>
            <p:grpSpPr>
              <a:xfrm>
                <a:off x="4381199" y="895972"/>
                <a:ext cx="5732686" cy="5160436"/>
                <a:chOff x="4228799" y="743572"/>
                <a:chExt cx="5732686" cy="5160436"/>
              </a:xfrm>
            </p:grpSpPr>
            <p:sp>
              <p:nvSpPr>
                <p:cNvPr id="19" name="Freihandform: Form 18">
                  <a:extLst>
                    <a:ext uri="{FF2B5EF4-FFF2-40B4-BE49-F238E27FC236}">
                      <a16:creationId xmlns:a16="http://schemas.microsoft.com/office/drawing/2014/main" id="{588F8580-20BC-4816-8ED9-28F5BEDAC613}"/>
                    </a:ext>
                  </a:extLst>
                </p:cNvPr>
                <p:cNvSpPr/>
                <p:nvPr/>
              </p:nvSpPr>
              <p:spPr>
                <a:xfrm>
                  <a:off x="5299746" y="4462791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0" name="Freihandform: Form 19">
                  <a:extLst>
                    <a:ext uri="{FF2B5EF4-FFF2-40B4-BE49-F238E27FC236}">
                      <a16:creationId xmlns:a16="http://schemas.microsoft.com/office/drawing/2014/main" id="{175A6716-B14D-434C-AC81-4E3D6329DC0D}"/>
                    </a:ext>
                  </a:extLst>
                </p:cNvPr>
                <p:cNvSpPr/>
                <p:nvPr/>
              </p:nvSpPr>
              <p:spPr>
                <a:xfrm>
                  <a:off x="4228799" y="260162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1" name="Freihandform: Form 20">
                  <a:extLst>
                    <a:ext uri="{FF2B5EF4-FFF2-40B4-BE49-F238E27FC236}">
                      <a16:creationId xmlns:a16="http://schemas.microsoft.com/office/drawing/2014/main" id="{C5DA11AA-B2A8-492B-B1B2-A733119C8877}"/>
                    </a:ext>
                  </a:extLst>
                </p:cNvPr>
                <p:cNvSpPr/>
                <p:nvPr/>
              </p:nvSpPr>
              <p:spPr>
                <a:xfrm>
                  <a:off x="8523383" y="260785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2" name="Freihandform: Form 21">
                  <a:extLst>
                    <a:ext uri="{FF2B5EF4-FFF2-40B4-BE49-F238E27FC236}">
                      <a16:creationId xmlns:a16="http://schemas.microsoft.com/office/drawing/2014/main" id="{026E9335-8C6E-4EAC-82B4-EA6E1B3F5A55}"/>
                    </a:ext>
                  </a:extLst>
                </p:cNvPr>
                <p:cNvSpPr/>
                <p:nvPr/>
              </p:nvSpPr>
              <p:spPr>
                <a:xfrm>
                  <a:off x="7447039" y="4465906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3" name="Freihandform: Form 22">
                  <a:extLst>
                    <a:ext uri="{FF2B5EF4-FFF2-40B4-BE49-F238E27FC236}">
                      <a16:creationId xmlns:a16="http://schemas.microsoft.com/office/drawing/2014/main" id="{086CF311-355B-4106-BBA1-9AD8A0C6C8A3}"/>
                    </a:ext>
                  </a:extLst>
                </p:cNvPr>
                <p:cNvSpPr/>
                <p:nvPr/>
              </p:nvSpPr>
              <p:spPr>
                <a:xfrm>
                  <a:off x="5305144" y="743572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44000" tIns="248865" rIns="144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  <p:sp>
              <p:nvSpPr>
                <p:cNvPr id="24" name="Freihandform: Form 23">
                  <a:extLst>
                    <a:ext uri="{FF2B5EF4-FFF2-40B4-BE49-F238E27FC236}">
                      <a16:creationId xmlns:a16="http://schemas.microsoft.com/office/drawing/2014/main" id="{CB59E3DC-BF3C-4721-B6BE-D661FF02F73B}"/>
                    </a:ext>
                  </a:extLst>
                </p:cNvPr>
                <p:cNvSpPr/>
                <p:nvPr/>
              </p:nvSpPr>
              <p:spPr>
                <a:xfrm>
                  <a:off x="7452435" y="746687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</p:grpSp>
        </p:grp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CD4B927-47B4-450E-9D41-CFDE5D660EF5}"/>
                </a:ext>
              </a:extLst>
            </p:cNvPr>
            <p:cNvSpPr txBox="1"/>
            <p:nvPr/>
          </p:nvSpPr>
          <p:spPr>
            <a:xfrm>
              <a:off x="1544517" y="588866"/>
              <a:ext cx="1116000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Auftrag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958BEC93-A8B8-4823-B3DF-BA7DD776AE01}"/>
                </a:ext>
              </a:extLst>
            </p:cNvPr>
            <p:cNvSpPr txBox="1"/>
            <p:nvPr/>
          </p:nvSpPr>
          <p:spPr>
            <a:xfrm>
              <a:off x="1597610" y="2155386"/>
              <a:ext cx="1116000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Orientierung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A6BFDA44-01DB-4180-AA77-F3AFC32C017A}"/>
                </a:ext>
              </a:extLst>
            </p:cNvPr>
            <p:cNvSpPr txBox="1"/>
            <p:nvPr/>
          </p:nvSpPr>
          <p:spPr>
            <a:xfrm>
              <a:off x="1517605" y="3689014"/>
              <a:ext cx="1287473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Grundaufgaben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6CB75268-D709-437B-AEB3-C8AD78625107}"/>
                </a:ext>
              </a:extLst>
            </p:cNvPr>
            <p:cNvSpPr txBox="1"/>
            <p:nvPr/>
          </p:nvSpPr>
          <p:spPr>
            <a:xfrm>
              <a:off x="1437236" y="5215145"/>
              <a:ext cx="1367845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Handlungsfelder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10C41D0E-EB31-40D6-80F6-01F5CBD6F700}"/>
                </a:ext>
              </a:extLst>
            </p:cNvPr>
            <p:cNvCxnSpPr>
              <a:cxnSpLocks/>
            </p:cNvCxnSpPr>
            <p:nvPr/>
          </p:nvCxnSpPr>
          <p:spPr>
            <a:xfrm>
              <a:off x="2132142" y="1942745"/>
              <a:ext cx="0" cy="252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D35909E0-C8BB-4175-B493-9F39891CC1D0}"/>
                </a:ext>
              </a:extLst>
            </p:cNvPr>
            <p:cNvCxnSpPr>
              <a:cxnSpLocks/>
            </p:cNvCxnSpPr>
            <p:nvPr/>
          </p:nvCxnSpPr>
          <p:spPr>
            <a:xfrm>
              <a:off x="2132142" y="3480633"/>
              <a:ext cx="0" cy="216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78E442EA-46CC-478F-B338-A339BC7F4756}"/>
                </a:ext>
              </a:extLst>
            </p:cNvPr>
            <p:cNvCxnSpPr>
              <a:cxnSpLocks/>
            </p:cNvCxnSpPr>
            <p:nvPr/>
          </p:nvCxnSpPr>
          <p:spPr>
            <a:xfrm>
              <a:off x="2121159" y="5042513"/>
              <a:ext cx="0" cy="216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2102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4EC3AE82-F284-4F3E-A4B0-04515B62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779" y="6244900"/>
            <a:ext cx="7924916" cy="33193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60E7901-4D78-4ED6-875F-8ABD28D59D71}"/>
              </a:ext>
            </a:extLst>
          </p:cNvPr>
          <p:cNvSpPr/>
          <p:nvPr/>
        </p:nvSpPr>
        <p:spPr>
          <a:xfrm>
            <a:off x="3077034" y="85843"/>
            <a:ext cx="6692455" cy="6692191"/>
          </a:xfrm>
          <a:prstGeom prst="ellipse">
            <a:avLst/>
          </a:prstGeom>
          <a:solidFill>
            <a:srgbClr val="FDFEDE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2"/>
          </a:p>
        </p:txBody>
      </p:sp>
    </p:spTree>
    <p:extLst>
      <p:ext uri="{BB962C8B-B14F-4D97-AF65-F5344CB8AC3E}">
        <p14:creationId xmlns:p14="http://schemas.microsoft.com/office/powerpoint/2010/main" val="2362209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4EC3AE82-F284-4F3E-A4B0-04515B62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779" y="6244900"/>
            <a:ext cx="7924916" cy="33193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60E7901-4D78-4ED6-875F-8ABD28D59D71}"/>
              </a:ext>
            </a:extLst>
          </p:cNvPr>
          <p:cNvSpPr/>
          <p:nvPr/>
        </p:nvSpPr>
        <p:spPr>
          <a:xfrm>
            <a:off x="3077034" y="85843"/>
            <a:ext cx="6692455" cy="6692191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2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6CA8C42-E518-4FE2-8C03-E00D689A9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20" y="5024793"/>
            <a:ext cx="1798371" cy="1014516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2D944E2-CC5F-4EF8-B8F9-49B1A8ABB73E}"/>
              </a:ext>
            </a:extLst>
          </p:cNvPr>
          <p:cNvGrpSpPr/>
          <p:nvPr/>
        </p:nvGrpSpPr>
        <p:grpSpPr>
          <a:xfrm>
            <a:off x="1313926" y="577068"/>
            <a:ext cx="1240412" cy="5474389"/>
            <a:chOff x="1437236" y="588866"/>
            <a:chExt cx="1367845" cy="6037035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C4E0852-9B02-46A3-9BA3-96C46CA89912}"/>
                </a:ext>
              </a:extLst>
            </p:cNvPr>
            <p:cNvSpPr/>
            <p:nvPr/>
          </p:nvSpPr>
          <p:spPr>
            <a:xfrm>
              <a:off x="1574142" y="855323"/>
              <a:ext cx="1116000" cy="1116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32"/>
            </a:p>
          </p:txBody>
        </p: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1582DECA-23FF-4077-9061-9897B55AD5A8}"/>
                </a:ext>
              </a:extLst>
            </p:cNvPr>
            <p:cNvGrpSpPr/>
            <p:nvPr/>
          </p:nvGrpSpPr>
          <p:grpSpPr>
            <a:xfrm>
              <a:off x="1579070" y="2390918"/>
              <a:ext cx="1116000" cy="1116000"/>
              <a:chOff x="3996781" y="339511"/>
              <a:chExt cx="6480000" cy="6480000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469FED1A-F640-4463-AD5A-D26020B781DA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4" name="Wolke 33">
                <a:extLst>
                  <a:ext uri="{FF2B5EF4-FFF2-40B4-BE49-F238E27FC236}">
                    <a16:creationId xmlns:a16="http://schemas.microsoft.com/office/drawing/2014/main" id="{FF2F857A-F30C-48E4-A043-5FD00F8E3AF2}"/>
                  </a:ext>
                </a:extLst>
              </p:cNvPr>
              <p:cNvSpPr/>
              <p:nvPr/>
            </p:nvSpPr>
            <p:spPr>
              <a:xfrm>
                <a:off x="4831592" y="3914445"/>
                <a:ext cx="1620000" cy="972000"/>
              </a:xfrm>
              <a:prstGeom prst="cloud">
                <a:avLst/>
              </a:prstGeom>
              <a:solidFill>
                <a:srgbClr val="00B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5" name="Wolke 34">
                <a:extLst>
                  <a:ext uri="{FF2B5EF4-FFF2-40B4-BE49-F238E27FC236}">
                    <a16:creationId xmlns:a16="http://schemas.microsoft.com/office/drawing/2014/main" id="{E6885367-961B-4431-89B9-79E7FA7471AA}"/>
                  </a:ext>
                </a:extLst>
              </p:cNvPr>
              <p:cNvSpPr/>
              <p:nvPr/>
            </p:nvSpPr>
            <p:spPr>
              <a:xfrm>
                <a:off x="8026906" y="3923909"/>
                <a:ext cx="1620000" cy="972000"/>
              </a:xfrm>
              <a:prstGeom prst="cloud">
                <a:avLst/>
              </a:prstGeom>
              <a:solidFill>
                <a:srgbClr val="FFDE5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6" name="Wolke 35">
                <a:extLst>
                  <a:ext uri="{FF2B5EF4-FFF2-40B4-BE49-F238E27FC236}">
                    <a16:creationId xmlns:a16="http://schemas.microsoft.com/office/drawing/2014/main" id="{1982A17F-C21C-4674-A049-A0950FD2C45F}"/>
                  </a:ext>
                </a:extLst>
              </p:cNvPr>
              <p:cNvSpPr/>
              <p:nvPr/>
            </p:nvSpPr>
            <p:spPr>
              <a:xfrm>
                <a:off x="6534430" y="1247791"/>
                <a:ext cx="1620000" cy="972000"/>
              </a:xfrm>
              <a:prstGeom prst="cloud">
                <a:avLst/>
              </a:prstGeom>
              <a:solidFill>
                <a:srgbClr val="92D05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</p:grp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F3494E09-EA86-4960-A853-C184034F325A}"/>
                </a:ext>
              </a:extLst>
            </p:cNvPr>
            <p:cNvGrpSpPr/>
            <p:nvPr/>
          </p:nvGrpSpPr>
          <p:grpSpPr>
            <a:xfrm>
              <a:off x="1579070" y="3926513"/>
              <a:ext cx="1116000" cy="1116000"/>
              <a:chOff x="3996781" y="339511"/>
              <a:chExt cx="6480000" cy="6480000"/>
            </a:xfrm>
          </p:grpSpPr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24345131-BD9B-4B09-B28E-A5770C27696F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grpSp>
            <p:nvGrpSpPr>
              <p:cNvPr id="26" name="Gruppieren 25">
                <a:extLst>
                  <a:ext uri="{FF2B5EF4-FFF2-40B4-BE49-F238E27FC236}">
                    <a16:creationId xmlns:a16="http://schemas.microsoft.com/office/drawing/2014/main" id="{FED84616-405F-4041-9371-043680A5B707}"/>
                  </a:ext>
                </a:extLst>
              </p:cNvPr>
              <p:cNvGrpSpPr/>
              <p:nvPr/>
            </p:nvGrpSpPr>
            <p:grpSpPr>
              <a:xfrm>
                <a:off x="4381199" y="895972"/>
                <a:ext cx="5732686" cy="5160436"/>
                <a:chOff x="4228799" y="743572"/>
                <a:chExt cx="5732686" cy="5160436"/>
              </a:xfrm>
            </p:grpSpPr>
            <p:sp>
              <p:nvSpPr>
                <p:cNvPr id="27" name="Freihandform: Form 26">
                  <a:extLst>
                    <a:ext uri="{FF2B5EF4-FFF2-40B4-BE49-F238E27FC236}">
                      <a16:creationId xmlns:a16="http://schemas.microsoft.com/office/drawing/2014/main" id="{8BB76AF9-D586-4F64-B8B0-E29C38FD6C84}"/>
                    </a:ext>
                  </a:extLst>
                </p:cNvPr>
                <p:cNvSpPr/>
                <p:nvPr/>
              </p:nvSpPr>
              <p:spPr>
                <a:xfrm>
                  <a:off x="5299746" y="4462791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8" name="Freihandform: Form 27">
                  <a:extLst>
                    <a:ext uri="{FF2B5EF4-FFF2-40B4-BE49-F238E27FC236}">
                      <a16:creationId xmlns:a16="http://schemas.microsoft.com/office/drawing/2014/main" id="{A61876BD-C137-4A7F-A6B4-64091EC25685}"/>
                    </a:ext>
                  </a:extLst>
                </p:cNvPr>
                <p:cNvSpPr/>
                <p:nvPr/>
              </p:nvSpPr>
              <p:spPr>
                <a:xfrm>
                  <a:off x="4228799" y="260162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9" name="Freihandform: Form 28">
                  <a:extLst>
                    <a:ext uri="{FF2B5EF4-FFF2-40B4-BE49-F238E27FC236}">
                      <a16:creationId xmlns:a16="http://schemas.microsoft.com/office/drawing/2014/main" id="{201FF250-FFFC-4C16-91CE-0DC87CA41FD7}"/>
                    </a:ext>
                  </a:extLst>
                </p:cNvPr>
                <p:cNvSpPr/>
                <p:nvPr/>
              </p:nvSpPr>
              <p:spPr>
                <a:xfrm>
                  <a:off x="8523383" y="260785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30" name="Freihandform: Form 29">
                  <a:extLst>
                    <a:ext uri="{FF2B5EF4-FFF2-40B4-BE49-F238E27FC236}">
                      <a16:creationId xmlns:a16="http://schemas.microsoft.com/office/drawing/2014/main" id="{1569144C-4202-4B5F-8A9E-7595333E62F9}"/>
                    </a:ext>
                  </a:extLst>
                </p:cNvPr>
                <p:cNvSpPr/>
                <p:nvPr/>
              </p:nvSpPr>
              <p:spPr>
                <a:xfrm>
                  <a:off x="7447039" y="4465906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31" name="Freihandform: Form 30">
                  <a:extLst>
                    <a:ext uri="{FF2B5EF4-FFF2-40B4-BE49-F238E27FC236}">
                      <a16:creationId xmlns:a16="http://schemas.microsoft.com/office/drawing/2014/main" id="{0B6D2CE9-1856-4BE1-B744-A79DE204581C}"/>
                    </a:ext>
                  </a:extLst>
                </p:cNvPr>
                <p:cNvSpPr/>
                <p:nvPr/>
              </p:nvSpPr>
              <p:spPr>
                <a:xfrm>
                  <a:off x="5305144" y="743572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44000" tIns="248865" rIns="144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  <p:sp>
              <p:nvSpPr>
                <p:cNvPr id="32" name="Freihandform: Form 31">
                  <a:extLst>
                    <a:ext uri="{FF2B5EF4-FFF2-40B4-BE49-F238E27FC236}">
                      <a16:creationId xmlns:a16="http://schemas.microsoft.com/office/drawing/2014/main" id="{3BBD22BB-F51F-478A-9ED5-03DADA97EC2B}"/>
                    </a:ext>
                  </a:extLst>
                </p:cNvPr>
                <p:cNvSpPr/>
                <p:nvPr/>
              </p:nvSpPr>
              <p:spPr>
                <a:xfrm>
                  <a:off x="7452435" y="746687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</p:grp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34F28A14-A99E-46AD-B9D1-78D1D80AA34B}"/>
                </a:ext>
              </a:extLst>
            </p:cNvPr>
            <p:cNvGrpSpPr/>
            <p:nvPr/>
          </p:nvGrpSpPr>
          <p:grpSpPr>
            <a:xfrm>
              <a:off x="1544517" y="5509901"/>
              <a:ext cx="1116000" cy="1116000"/>
              <a:chOff x="3996781" y="339511"/>
              <a:chExt cx="6480000" cy="6480000"/>
            </a:xfrm>
          </p:grpSpPr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3E26BE30-1CCA-41A4-ABE9-29812AF6FC3E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grpSp>
            <p:nvGrpSpPr>
              <p:cNvPr id="18" name="Gruppieren 17">
                <a:extLst>
                  <a:ext uri="{FF2B5EF4-FFF2-40B4-BE49-F238E27FC236}">
                    <a16:creationId xmlns:a16="http://schemas.microsoft.com/office/drawing/2014/main" id="{D8F5D22B-C849-407A-B25C-62AB12329413}"/>
                  </a:ext>
                </a:extLst>
              </p:cNvPr>
              <p:cNvGrpSpPr/>
              <p:nvPr/>
            </p:nvGrpSpPr>
            <p:grpSpPr>
              <a:xfrm>
                <a:off x="4381199" y="895972"/>
                <a:ext cx="5732686" cy="5160436"/>
                <a:chOff x="4228799" y="743572"/>
                <a:chExt cx="5732686" cy="5160436"/>
              </a:xfrm>
            </p:grpSpPr>
            <p:sp>
              <p:nvSpPr>
                <p:cNvPr id="19" name="Freihandform: Form 18">
                  <a:extLst>
                    <a:ext uri="{FF2B5EF4-FFF2-40B4-BE49-F238E27FC236}">
                      <a16:creationId xmlns:a16="http://schemas.microsoft.com/office/drawing/2014/main" id="{588F8580-20BC-4816-8ED9-28F5BEDAC613}"/>
                    </a:ext>
                  </a:extLst>
                </p:cNvPr>
                <p:cNvSpPr/>
                <p:nvPr/>
              </p:nvSpPr>
              <p:spPr>
                <a:xfrm>
                  <a:off x="5299746" y="4462791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0" name="Freihandform: Form 19">
                  <a:extLst>
                    <a:ext uri="{FF2B5EF4-FFF2-40B4-BE49-F238E27FC236}">
                      <a16:creationId xmlns:a16="http://schemas.microsoft.com/office/drawing/2014/main" id="{175A6716-B14D-434C-AC81-4E3D6329DC0D}"/>
                    </a:ext>
                  </a:extLst>
                </p:cNvPr>
                <p:cNvSpPr/>
                <p:nvPr/>
              </p:nvSpPr>
              <p:spPr>
                <a:xfrm>
                  <a:off x="4228799" y="260162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1" name="Freihandform: Form 20">
                  <a:extLst>
                    <a:ext uri="{FF2B5EF4-FFF2-40B4-BE49-F238E27FC236}">
                      <a16:creationId xmlns:a16="http://schemas.microsoft.com/office/drawing/2014/main" id="{C5DA11AA-B2A8-492B-B1B2-A733119C8877}"/>
                    </a:ext>
                  </a:extLst>
                </p:cNvPr>
                <p:cNvSpPr/>
                <p:nvPr/>
              </p:nvSpPr>
              <p:spPr>
                <a:xfrm>
                  <a:off x="8523383" y="260785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2" name="Freihandform: Form 21">
                  <a:extLst>
                    <a:ext uri="{FF2B5EF4-FFF2-40B4-BE49-F238E27FC236}">
                      <a16:creationId xmlns:a16="http://schemas.microsoft.com/office/drawing/2014/main" id="{026E9335-8C6E-4EAC-82B4-EA6E1B3F5A55}"/>
                    </a:ext>
                  </a:extLst>
                </p:cNvPr>
                <p:cNvSpPr/>
                <p:nvPr/>
              </p:nvSpPr>
              <p:spPr>
                <a:xfrm>
                  <a:off x="7447039" y="4465906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3" name="Freihandform: Form 22">
                  <a:extLst>
                    <a:ext uri="{FF2B5EF4-FFF2-40B4-BE49-F238E27FC236}">
                      <a16:creationId xmlns:a16="http://schemas.microsoft.com/office/drawing/2014/main" id="{086CF311-355B-4106-BBA1-9AD8A0C6C8A3}"/>
                    </a:ext>
                  </a:extLst>
                </p:cNvPr>
                <p:cNvSpPr/>
                <p:nvPr/>
              </p:nvSpPr>
              <p:spPr>
                <a:xfrm>
                  <a:off x="5305144" y="743572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44000" tIns="248865" rIns="144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  <p:sp>
              <p:nvSpPr>
                <p:cNvPr id="24" name="Freihandform: Form 23">
                  <a:extLst>
                    <a:ext uri="{FF2B5EF4-FFF2-40B4-BE49-F238E27FC236}">
                      <a16:creationId xmlns:a16="http://schemas.microsoft.com/office/drawing/2014/main" id="{CB59E3DC-BF3C-4721-B6BE-D661FF02F73B}"/>
                    </a:ext>
                  </a:extLst>
                </p:cNvPr>
                <p:cNvSpPr/>
                <p:nvPr/>
              </p:nvSpPr>
              <p:spPr>
                <a:xfrm>
                  <a:off x="7452435" y="746687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</p:grpSp>
        </p:grp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CD4B927-47B4-450E-9D41-CFDE5D660EF5}"/>
                </a:ext>
              </a:extLst>
            </p:cNvPr>
            <p:cNvSpPr txBox="1"/>
            <p:nvPr/>
          </p:nvSpPr>
          <p:spPr>
            <a:xfrm>
              <a:off x="1544517" y="588866"/>
              <a:ext cx="1116000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Auftrag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958BEC93-A8B8-4823-B3DF-BA7DD776AE01}"/>
                </a:ext>
              </a:extLst>
            </p:cNvPr>
            <p:cNvSpPr txBox="1"/>
            <p:nvPr/>
          </p:nvSpPr>
          <p:spPr>
            <a:xfrm>
              <a:off x="1597610" y="2155386"/>
              <a:ext cx="1116000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Orientierung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A6BFDA44-01DB-4180-AA77-F3AFC32C017A}"/>
                </a:ext>
              </a:extLst>
            </p:cNvPr>
            <p:cNvSpPr txBox="1"/>
            <p:nvPr/>
          </p:nvSpPr>
          <p:spPr>
            <a:xfrm>
              <a:off x="1517605" y="3689014"/>
              <a:ext cx="1287473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Grundaufgaben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6CB75268-D709-437B-AEB3-C8AD78625107}"/>
                </a:ext>
              </a:extLst>
            </p:cNvPr>
            <p:cNvSpPr txBox="1"/>
            <p:nvPr/>
          </p:nvSpPr>
          <p:spPr>
            <a:xfrm>
              <a:off x="1437236" y="5215145"/>
              <a:ext cx="1367845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Handlungsfelder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10C41D0E-EB31-40D6-80F6-01F5CBD6F700}"/>
                </a:ext>
              </a:extLst>
            </p:cNvPr>
            <p:cNvCxnSpPr>
              <a:cxnSpLocks/>
            </p:cNvCxnSpPr>
            <p:nvPr/>
          </p:nvCxnSpPr>
          <p:spPr>
            <a:xfrm>
              <a:off x="2132142" y="1942745"/>
              <a:ext cx="0" cy="252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D35909E0-C8BB-4175-B493-9F39891CC1D0}"/>
                </a:ext>
              </a:extLst>
            </p:cNvPr>
            <p:cNvCxnSpPr>
              <a:cxnSpLocks/>
            </p:cNvCxnSpPr>
            <p:nvPr/>
          </p:nvCxnSpPr>
          <p:spPr>
            <a:xfrm>
              <a:off x="2132142" y="3480633"/>
              <a:ext cx="0" cy="216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78E442EA-46CC-478F-B338-A339BC7F4756}"/>
                </a:ext>
              </a:extLst>
            </p:cNvPr>
            <p:cNvCxnSpPr>
              <a:cxnSpLocks/>
            </p:cNvCxnSpPr>
            <p:nvPr/>
          </p:nvCxnSpPr>
          <p:spPr>
            <a:xfrm>
              <a:off x="2121159" y="5042513"/>
              <a:ext cx="0" cy="216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13934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4EC3AE82-F284-4F3E-A4B0-04515B62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779" y="6244900"/>
            <a:ext cx="7924916" cy="33193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60E7901-4D78-4ED6-875F-8ABD28D59D71}"/>
              </a:ext>
            </a:extLst>
          </p:cNvPr>
          <p:cNvSpPr/>
          <p:nvPr/>
        </p:nvSpPr>
        <p:spPr>
          <a:xfrm>
            <a:off x="3077034" y="85843"/>
            <a:ext cx="6692455" cy="6692191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2"/>
          </a:p>
        </p:txBody>
      </p:sp>
    </p:spTree>
    <p:extLst>
      <p:ext uri="{BB962C8B-B14F-4D97-AF65-F5344CB8AC3E}">
        <p14:creationId xmlns:p14="http://schemas.microsoft.com/office/powerpoint/2010/main" val="3594347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4715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lie 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3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</p:spPr>
        <p:txBody>
          <a:bodyPr anchor="t" anchorCtr="0">
            <a:normAutofit/>
          </a:bodyPr>
          <a:lstStyle>
            <a:lvl1pPr>
              <a:defRPr sz="3627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06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51200" y="1965221"/>
            <a:ext cx="4728621" cy="3464811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51895" y="1965221"/>
            <a:ext cx="4730505" cy="3464811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</p:spPr>
        <p:txBody>
          <a:bodyPr anchor="t" anchorCtr="0">
            <a:normAutofit/>
          </a:bodyPr>
          <a:lstStyle>
            <a:lvl1pPr>
              <a:defRPr sz="3627"/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8086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51201" y="1981002"/>
            <a:ext cx="4728621" cy="392246"/>
          </a:xfrm>
        </p:spPr>
        <p:txBody>
          <a:bodyPr anchor="b">
            <a:normAutofit/>
          </a:bodyPr>
          <a:lstStyle>
            <a:lvl1pPr marL="0" indent="0">
              <a:buNone/>
              <a:defRPr sz="2267" b="1"/>
            </a:lvl1pPr>
            <a:lvl2pPr marL="472839" indent="0">
              <a:buNone/>
              <a:defRPr sz="2086" b="1"/>
            </a:lvl2pPr>
            <a:lvl3pPr marL="945677" indent="0">
              <a:buNone/>
              <a:defRPr sz="1904" b="1"/>
            </a:lvl3pPr>
            <a:lvl4pPr marL="1418516" indent="0">
              <a:buNone/>
              <a:defRPr sz="1632" b="1"/>
            </a:lvl4pPr>
            <a:lvl5pPr marL="1891354" indent="0">
              <a:buNone/>
              <a:defRPr sz="1632" b="1"/>
            </a:lvl5pPr>
            <a:lvl6pPr marL="2364194" indent="0">
              <a:buNone/>
              <a:defRPr sz="1632" b="1"/>
            </a:lvl6pPr>
            <a:lvl7pPr marL="2837033" indent="0">
              <a:buNone/>
              <a:defRPr sz="1632" b="1"/>
            </a:lvl7pPr>
            <a:lvl8pPr marL="3309871" indent="0">
              <a:buNone/>
              <a:defRPr sz="1632" b="1"/>
            </a:lvl8pPr>
            <a:lvl9pPr marL="3782710" indent="0">
              <a:buNone/>
              <a:defRPr sz="163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851895" y="1981003"/>
            <a:ext cx="4730505" cy="392245"/>
          </a:xfrm>
        </p:spPr>
        <p:txBody>
          <a:bodyPr anchor="b">
            <a:normAutofit/>
          </a:bodyPr>
          <a:lstStyle>
            <a:lvl1pPr marL="0" indent="0">
              <a:buNone/>
              <a:defRPr sz="2267" b="1"/>
            </a:lvl1pPr>
            <a:lvl2pPr marL="472839" indent="0">
              <a:buNone/>
              <a:defRPr sz="2086" b="1"/>
            </a:lvl2pPr>
            <a:lvl3pPr marL="945677" indent="0">
              <a:buNone/>
              <a:defRPr sz="1904" b="1"/>
            </a:lvl3pPr>
            <a:lvl4pPr marL="1418516" indent="0">
              <a:buNone/>
              <a:defRPr sz="1632" b="1"/>
            </a:lvl4pPr>
            <a:lvl5pPr marL="1891354" indent="0">
              <a:buNone/>
              <a:defRPr sz="1632" b="1"/>
            </a:lvl5pPr>
            <a:lvl6pPr marL="2364194" indent="0">
              <a:buNone/>
              <a:defRPr sz="1632" b="1"/>
            </a:lvl6pPr>
            <a:lvl7pPr marL="2837033" indent="0">
              <a:buNone/>
              <a:defRPr sz="1632" b="1"/>
            </a:lvl7pPr>
            <a:lvl8pPr marL="3309871" indent="0">
              <a:buNone/>
              <a:defRPr sz="1632" b="1"/>
            </a:lvl8pPr>
            <a:lvl9pPr marL="3782710" indent="0">
              <a:buNone/>
              <a:defRPr sz="163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sz="half" idx="12"/>
          </p:nvPr>
        </p:nvSpPr>
        <p:spPr>
          <a:xfrm>
            <a:off x="1651200" y="2489584"/>
            <a:ext cx="4728621" cy="3138213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6851895" y="2489584"/>
            <a:ext cx="4730505" cy="3138213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</p:spPr>
        <p:txBody>
          <a:bodyPr anchor="t" anchorCtr="0">
            <a:normAutofit/>
          </a:bodyPr>
          <a:lstStyle>
            <a:lvl1pPr>
              <a:defRPr sz="3627"/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1461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ßeres 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1650545" y="5293672"/>
            <a:ext cx="9931856" cy="499856"/>
          </a:xfrm>
        </p:spPr>
        <p:txBody>
          <a:bodyPr lIns="0" tIns="0" rIns="0" bIns="0" anchor="t" anchorCtr="0">
            <a:normAutofit/>
          </a:bodyPr>
          <a:lstStyle>
            <a:lvl1pPr>
              <a:defRPr sz="1814">
                <a:solidFill>
                  <a:schemeClr val="tx1"/>
                </a:solidFill>
              </a:defRPr>
            </a:lvl1pPr>
          </a:lstStyle>
          <a:p>
            <a:r>
              <a:rPr lang="de-DE"/>
              <a:t>Bildunterschrift bearbeiten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1650545" y="476979"/>
            <a:ext cx="9931856" cy="4697114"/>
          </a:xfrm>
        </p:spPr>
        <p:txBody>
          <a:bodyPr>
            <a:normAutofit/>
          </a:bodyPr>
          <a:lstStyle>
            <a:lvl1pPr>
              <a:defRPr sz="2267"/>
            </a:lvl1pPr>
            <a:lvl2pPr>
              <a:defRPr sz="2267"/>
            </a:lvl2pPr>
            <a:lvl3pPr>
              <a:defRPr sz="2267"/>
            </a:lvl3pPr>
            <a:lvl4pPr>
              <a:defRPr sz="2267"/>
            </a:lvl4pPr>
            <a:lvl5pPr>
              <a:defRPr sz="2267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2114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4EC3AE82-F284-4F3E-A4B0-04515B62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779" y="6244900"/>
            <a:ext cx="7924916" cy="33193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60E7901-4D78-4ED6-875F-8ABD28D59D71}"/>
              </a:ext>
            </a:extLst>
          </p:cNvPr>
          <p:cNvSpPr/>
          <p:nvPr userDrawn="1"/>
        </p:nvSpPr>
        <p:spPr>
          <a:xfrm>
            <a:off x="3077034" y="85843"/>
            <a:ext cx="6692455" cy="6692191"/>
          </a:xfrm>
          <a:prstGeom prst="ellipse">
            <a:avLst/>
          </a:prstGeom>
          <a:solidFill>
            <a:srgbClr val="FDFEDE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2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6CA8C42-E518-4FE2-8C03-E00D689A92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3920" y="5024793"/>
            <a:ext cx="1798371" cy="1014516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2D944E2-CC5F-4EF8-B8F9-49B1A8ABB73E}"/>
              </a:ext>
            </a:extLst>
          </p:cNvPr>
          <p:cNvGrpSpPr/>
          <p:nvPr userDrawn="1"/>
        </p:nvGrpSpPr>
        <p:grpSpPr>
          <a:xfrm>
            <a:off x="1313926" y="577068"/>
            <a:ext cx="1240412" cy="5474389"/>
            <a:chOff x="1437236" y="588866"/>
            <a:chExt cx="1367845" cy="6037035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C4E0852-9B02-46A3-9BA3-96C46CA89912}"/>
                </a:ext>
              </a:extLst>
            </p:cNvPr>
            <p:cNvSpPr/>
            <p:nvPr/>
          </p:nvSpPr>
          <p:spPr>
            <a:xfrm>
              <a:off x="1574142" y="855323"/>
              <a:ext cx="1116000" cy="1116000"/>
            </a:xfrm>
            <a:prstGeom prst="ellipse">
              <a:avLst/>
            </a:prstGeom>
            <a:solidFill>
              <a:srgbClr val="FDFEDE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32"/>
            </a:p>
          </p:txBody>
        </p: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1582DECA-23FF-4077-9061-9897B55AD5A8}"/>
                </a:ext>
              </a:extLst>
            </p:cNvPr>
            <p:cNvGrpSpPr/>
            <p:nvPr/>
          </p:nvGrpSpPr>
          <p:grpSpPr>
            <a:xfrm>
              <a:off x="1579070" y="2390918"/>
              <a:ext cx="1116000" cy="1116000"/>
              <a:chOff x="3996781" y="339511"/>
              <a:chExt cx="6480000" cy="6480000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469FED1A-F640-4463-AD5A-D26020B781DA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rgbClr val="FDFEDE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4" name="Wolke 33">
                <a:extLst>
                  <a:ext uri="{FF2B5EF4-FFF2-40B4-BE49-F238E27FC236}">
                    <a16:creationId xmlns:a16="http://schemas.microsoft.com/office/drawing/2014/main" id="{FF2F857A-F30C-48E4-A043-5FD00F8E3AF2}"/>
                  </a:ext>
                </a:extLst>
              </p:cNvPr>
              <p:cNvSpPr/>
              <p:nvPr/>
            </p:nvSpPr>
            <p:spPr>
              <a:xfrm>
                <a:off x="4831592" y="3914445"/>
                <a:ext cx="1620000" cy="972000"/>
              </a:xfrm>
              <a:prstGeom prst="cloud">
                <a:avLst/>
              </a:prstGeom>
              <a:solidFill>
                <a:srgbClr val="00B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5" name="Wolke 34">
                <a:extLst>
                  <a:ext uri="{FF2B5EF4-FFF2-40B4-BE49-F238E27FC236}">
                    <a16:creationId xmlns:a16="http://schemas.microsoft.com/office/drawing/2014/main" id="{E6885367-961B-4431-89B9-79E7FA7471AA}"/>
                  </a:ext>
                </a:extLst>
              </p:cNvPr>
              <p:cNvSpPr/>
              <p:nvPr/>
            </p:nvSpPr>
            <p:spPr>
              <a:xfrm>
                <a:off x="8026906" y="3923909"/>
                <a:ext cx="1620000" cy="972000"/>
              </a:xfrm>
              <a:prstGeom prst="cloud">
                <a:avLst/>
              </a:prstGeom>
              <a:solidFill>
                <a:srgbClr val="FFDE5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6" name="Wolke 35">
                <a:extLst>
                  <a:ext uri="{FF2B5EF4-FFF2-40B4-BE49-F238E27FC236}">
                    <a16:creationId xmlns:a16="http://schemas.microsoft.com/office/drawing/2014/main" id="{1982A17F-C21C-4674-A049-A0950FD2C45F}"/>
                  </a:ext>
                </a:extLst>
              </p:cNvPr>
              <p:cNvSpPr/>
              <p:nvPr/>
            </p:nvSpPr>
            <p:spPr>
              <a:xfrm>
                <a:off x="6534430" y="1247791"/>
                <a:ext cx="1620000" cy="972000"/>
              </a:xfrm>
              <a:prstGeom prst="cloud">
                <a:avLst/>
              </a:prstGeom>
              <a:solidFill>
                <a:srgbClr val="92D05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</p:grp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F3494E09-EA86-4960-A853-C184034F325A}"/>
                </a:ext>
              </a:extLst>
            </p:cNvPr>
            <p:cNvGrpSpPr/>
            <p:nvPr/>
          </p:nvGrpSpPr>
          <p:grpSpPr>
            <a:xfrm>
              <a:off x="1579070" y="3926513"/>
              <a:ext cx="1116000" cy="1116000"/>
              <a:chOff x="3996781" y="339511"/>
              <a:chExt cx="6480000" cy="6480000"/>
            </a:xfrm>
          </p:grpSpPr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24345131-BD9B-4B09-B28E-A5770C27696F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rgbClr val="FDFEDE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grpSp>
            <p:nvGrpSpPr>
              <p:cNvPr id="26" name="Gruppieren 25">
                <a:extLst>
                  <a:ext uri="{FF2B5EF4-FFF2-40B4-BE49-F238E27FC236}">
                    <a16:creationId xmlns:a16="http://schemas.microsoft.com/office/drawing/2014/main" id="{FED84616-405F-4041-9371-043680A5B707}"/>
                  </a:ext>
                </a:extLst>
              </p:cNvPr>
              <p:cNvGrpSpPr/>
              <p:nvPr/>
            </p:nvGrpSpPr>
            <p:grpSpPr>
              <a:xfrm>
                <a:off x="4381199" y="895972"/>
                <a:ext cx="5732686" cy="5160436"/>
                <a:chOff x="4228799" y="743572"/>
                <a:chExt cx="5732686" cy="5160436"/>
              </a:xfrm>
            </p:grpSpPr>
            <p:sp>
              <p:nvSpPr>
                <p:cNvPr id="27" name="Freihandform: Form 26">
                  <a:extLst>
                    <a:ext uri="{FF2B5EF4-FFF2-40B4-BE49-F238E27FC236}">
                      <a16:creationId xmlns:a16="http://schemas.microsoft.com/office/drawing/2014/main" id="{8BB76AF9-D586-4F64-B8B0-E29C38FD6C84}"/>
                    </a:ext>
                  </a:extLst>
                </p:cNvPr>
                <p:cNvSpPr/>
                <p:nvPr/>
              </p:nvSpPr>
              <p:spPr>
                <a:xfrm>
                  <a:off x="5299746" y="4462791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8" name="Freihandform: Form 27">
                  <a:extLst>
                    <a:ext uri="{FF2B5EF4-FFF2-40B4-BE49-F238E27FC236}">
                      <a16:creationId xmlns:a16="http://schemas.microsoft.com/office/drawing/2014/main" id="{A61876BD-C137-4A7F-A6B4-64091EC25685}"/>
                    </a:ext>
                  </a:extLst>
                </p:cNvPr>
                <p:cNvSpPr/>
                <p:nvPr/>
              </p:nvSpPr>
              <p:spPr>
                <a:xfrm>
                  <a:off x="4228799" y="260162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9" name="Freihandform: Form 28">
                  <a:extLst>
                    <a:ext uri="{FF2B5EF4-FFF2-40B4-BE49-F238E27FC236}">
                      <a16:creationId xmlns:a16="http://schemas.microsoft.com/office/drawing/2014/main" id="{201FF250-FFFC-4C16-91CE-0DC87CA41FD7}"/>
                    </a:ext>
                  </a:extLst>
                </p:cNvPr>
                <p:cNvSpPr/>
                <p:nvPr/>
              </p:nvSpPr>
              <p:spPr>
                <a:xfrm>
                  <a:off x="8523383" y="260785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30" name="Freihandform: Form 29">
                  <a:extLst>
                    <a:ext uri="{FF2B5EF4-FFF2-40B4-BE49-F238E27FC236}">
                      <a16:creationId xmlns:a16="http://schemas.microsoft.com/office/drawing/2014/main" id="{1569144C-4202-4B5F-8A9E-7595333E62F9}"/>
                    </a:ext>
                  </a:extLst>
                </p:cNvPr>
                <p:cNvSpPr/>
                <p:nvPr/>
              </p:nvSpPr>
              <p:spPr>
                <a:xfrm>
                  <a:off x="7447039" y="4465906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31" name="Freihandform: Form 30">
                  <a:extLst>
                    <a:ext uri="{FF2B5EF4-FFF2-40B4-BE49-F238E27FC236}">
                      <a16:creationId xmlns:a16="http://schemas.microsoft.com/office/drawing/2014/main" id="{0B6D2CE9-1856-4BE1-B744-A79DE204581C}"/>
                    </a:ext>
                  </a:extLst>
                </p:cNvPr>
                <p:cNvSpPr/>
                <p:nvPr/>
              </p:nvSpPr>
              <p:spPr>
                <a:xfrm>
                  <a:off x="5305144" y="743572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44000" tIns="248865" rIns="144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  <p:sp>
              <p:nvSpPr>
                <p:cNvPr id="32" name="Freihandform: Form 31">
                  <a:extLst>
                    <a:ext uri="{FF2B5EF4-FFF2-40B4-BE49-F238E27FC236}">
                      <a16:creationId xmlns:a16="http://schemas.microsoft.com/office/drawing/2014/main" id="{3BBD22BB-F51F-478A-9ED5-03DADA97EC2B}"/>
                    </a:ext>
                  </a:extLst>
                </p:cNvPr>
                <p:cNvSpPr/>
                <p:nvPr/>
              </p:nvSpPr>
              <p:spPr>
                <a:xfrm>
                  <a:off x="7452435" y="746687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</p:grp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34F28A14-A99E-46AD-B9D1-78D1D80AA34B}"/>
                </a:ext>
              </a:extLst>
            </p:cNvPr>
            <p:cNvGrpSpPr/>
            <p:nvPr/>
          </p:nvGrpSpPr>
          <p:grpSpPr>
            <a:xfrm>
              <a:off x="1544517" y="5509901"/>
              <a:ext cx="1116000" cy="1116000"/>
              <a:chOff x="3996781" y="339511"/>
              <a:chExt cx="6480000" cy="6480000"/>
            </a:xfrm>
          </p:grpSpPr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3E26BE30-1CCA-41A4-ABE9-29812AF6FC3E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rgbClr val="FDFEDE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grpSp>
            <p:nvGrpSpPr>
              <p:cNvPr id="18" name="Gruppieren 17">
                <a:extLst>
                  <a:ext uri="{FF2B5EF4-FFF2-40B4-BE49-F238E27FC236}">
                    <a16:creationId xmlns:a16="http://schemas.microsoft.com/office/drawing/2014/main" id="{D8F5D22B-C849-407A-B25C-62AB12329413}"/>
                  </a:ext>
                </a:extLst>
              </p:cNvPr>
              <p:cNvGrpSpPr/>
              <p:nvPr/>
            </p:nvGrpSpPr>
            <p:grpSpPr>
              <a:xfrm>
                <a:off x="4381199" y="895972"/>
                <a:ext cx="5732686" cy="5160436"/>
                <a:chOff x="4228799" y="743572"/>
                <a:chExt cx="5732686" cy="5160436"/>
              </a:xfrm>
            </p:grpSpPr>
            <p:sp>
              <p:nvSpPr>
                <p:cNvPr id="19" name="Freihandform: Form 18">
                  <a:extLst>
                    <a:ext uri="{FF2B5EF4-FFF2-40B4-BE49-F238E27FC236}">
                      <a16:creationId xmlns:a16="http://schemas.microsoft.com/office/drawing/2014/main" id="{588F8580-20BC-4816-8ED9-28F5BEDAC613}"/>
                    </a:ext>
                  </a:extLst>
                </p:cNvPr>
                <p:cNvSpPr/>
                <p:nvPr/>
              </p:nvSpPr>
              <p:spPr>
                <a:xfrm>
                  <a:off x="5299746" y="4462791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0" name="Freihandform: Form 19">
                  <a:extLst>
                    <a:ext uri="{FF2B5EF4-FFF2-40B4-BE49-F238E27FC236}">
                      <a16:creationId xmlns:a16="http://schemas.microsoft.com/office/drawing/2014/main" id="{175A6716-B14D-434C-AC81-4E3D6329DC0D}"/>
                    </a:ext>
                  </a:extLst>
                </p:cNvPr>
                <p:cNvSpPr/>
                <p:nvPr/>
              </p:nvSpPr>
              <p:spPr>
                <a:xfrm>
                  <a:off x="4228799" y="260162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1" name="Freihandform: Form 20">
                  <a:extLst>
                    <a:ext uri="{FF2B5EF4-FFF2-40B4-BE49-F238E27FC236}">
                      <a16:creationId xmlns:a16="http://schemas.microsoft.com/office/drawing/2014/main" id="{C5DA11AA-B2A8-492B-B1B2-A733119C8877}"/>
                    </a:ext>
                  </a:extLst>
                </p:cNvPr>
                <p:cNvSpPr/>
                <p:nvPr/>
              </p:nvSpPr>
              <p:spPr>
                <a:xfrm>
                  <a:off x="8523383" y="260785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2" name="Freihandform: Form 21">
                  <a:extLst>
                    <a:ext uri="{FF2B5EF4-FFF2-40B4-BE49-F238E27FC236}">
                      <a16:creationId xmlns:a16="http://schemas.microsoft.com/office/drawing/2014/main" id="{026E9335-8C6E-4EAC-82B4-EA6E1B3F5A55}"/>
                    </a:ext>
                  </a:extLst>
                </p:cNvPr>
                <p:cNvSpPr/>
                <p:nvPr/>
              </p:nvSpPr>
              <p:spPr>
                <a:xfrm>
                  <a:off x="7447039" y="4465906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3" name="Freihandform: Form 22">
                  <a:extLst>
                    <a:ext uri="{FF2B5EF4-FFF2-40B4-BE49-F238E27FC236}">
                      <a16:creationId xmlns:a16="http://schemas.microsoft.com/office/drawing/2014/main" id="{086CF311-355B-4106-BBA1-9AD8A0C6C8A3}"/>
                    </a:ext>
                  </a:extLst>
                </p:cNvPr>
                <p:cNvSpPr/>
                <p:nvPr/>
              </p:nvSpPr>
              <p:spPr>
                <a:xfrm>
                  <a:off x="5305144" y="743572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44000" tIns="248865" rIns="144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  <p:sp>
              <p:nvSpPr>
                <p:cNvPr id="24" name="Freihandform: Form 23">
                  <a:extLst>
                    <a:ext uri="{FF2B5EF4-FFF2-40B4-BE49-F238E27FC236}">
                      <a16:creationId xmlns:a16="http://schemas.microsoft.com/office/drawing/2014/main" id="{CB59E3DC-BF3C-4721-B6BE-D661FF02F73B}"/>
                    </a:ext>
                  </a:extLst>
                </p:cNvPr>
                <p:cNvSpPr/>
                <p:nvPr/>
              </p:nvSpPr>
              <p:spPr>
                <a:xfrm>
                  <a:off x="7452435" y="746687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</p:grpSp>
        </p:grp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CD4B927-47B4-450E-9D41-CFDE5D660EF5}"/>
                </a:ext>
              </a:extLst>
            </p:cNvPr>
            <p:cNvSpPr txBox="1"/>
            <p:nvPr/>
          </p:nvSpPr>
          <p:spPr>
            <a:xfrm>
              <a:off x="1544517" y="588866"/>
              <a:ext cx="1116000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Auftrag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958BEC93-A8B8-4823-B3DF-BA7DD776AE01}"/>
                </a:ext>
              </a:extLst>
            </p:cNvPr>
            <p:cNvSpPr txBox="1"/>
            <p:nvPr/>
          </p:nvSpPr>
          <p:spPr>
            <a:xfrm>
              <a:off x="1597610" y="2155386"/>
              <a:ext cx="1116000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Orientierung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A6BFDA44-01DB-4180-AA77-F3AFC32C017A}"/>
                </a:ext>
              </a:extLst>
            </p:cNvPr>
            <p:cNvSpPr txBox="1"/>
            <p:nvPr/>
          </p:nvSpPr>
          <p:spPr>
            <a:xfrm>
              <a:off x="1517605" y="3689014"/>
              <a:ext cx="1287473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Grundaufgaben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6CB75268-D709-437B-AEB3-C8AD78625107}"/>
                </a:ext>
              </a:extLst>
            </p:cNvPr>
            <p:cNvSpPr txBox="1"/>
            <p:nvPr/>
          </p:nvSpPr>
          <p:spPr>
            <a:xfrm>
              <a:off x="1437236" y="5215145"/>
              <a:ext cx="1367845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Handlungsfelder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10C41D0E-EB31-40D6-80F6-01F5CBD6F700}"/>
                </a:ext>
              </a:extLst>
            </p:cNvPr>
            <p:cNvCxnSpPr>
              <a:cxnSpLocks/>
            </p:cNvCxnSpPr>
            <p:nvPr/>
          </p:nvCxnSpPr>
          <p:spPr>
            <a:xfrm>
              <a:off x="2132142" y="1942745"/>
              <a:ext cx="0" cy="252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D35909E0-C8BB-4175-B493-9F39891CC1D0}"/>
                </a:ext>
              </a:extLst>
            </p:cNvPr>
            <p:cNvCxnSpPr>
              <a:cxnSpLocks/>
            </p:cNvCxnSpPr>
            <p:nvPr/>
          </p:nvCxnSpPr>
          <p:spPr>
            <a:xfrm>
              <a:off x="2132142" y="3480633"/>
              <a:ext cx="0" cy="216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78E442EA-46CC-478F-B338-A339BC7F4756}"/>
                </a:ext>
              </a:extLst>
            </p:cNvPr>
            <p:cNvCxnSpPr>
              <a:cxnSpLocks/>
            </p:cNvCxnSpPr>
            <p:nvPr/>
          </p:nvCxnSpPr>
          <p:spPr>
            <a:xfrm>
              <a:off x="2121159" y="5042513"/>
              <a:ext cx="0" cy="216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23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4EC3AE82-F284-4F3E-A4B0-04515B62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779" y="6244900"/>
            <a:ext cx="7924916" cy="33193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60E7901-4D78-4ED6-875F-8ABD28D59D71}"/>
              </a:ext>
            </a:extLst>
          </p:cNvPr>
          <p:cNvSpPr/>
          <p:nvPr userDrawn="1"/>
        </p:nvSpPr>
        <p:spPr>
          <a:xfrm>
            <a:off x="3077034" y="85843"/>
            <a:ext cx="6692455" cy="6692191"/>
          </a:xfrm>
          <a:prstGeom prst="ellipse">
            <a:avLst/>
          </a:prstGeom>
          <a:solidFill>
            <a:srgbClr val="FDFEDE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2"/>
          </a:p>
        </p:txBody>
      </p:sp>
    </p:spTree>
    <p:extLst>
      <p:ext uri="{BB962C8B-B14F-4D97-AF65-F5344CB8AC3E}">
        <p14:creationId xmlns:p14="http://schemas.microsoft.com/office/powerpoint/2010/main" val="373300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olie mit 1/4 Kre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4EC3AE82-F284-4F3E-A4B0-04515B62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779" y="6244900"/>
            <a:ext cx="7924916" cy="33193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60E7901-4D78-4ED6-875F-8ABD28D59D71}"/>
              </a:ext>
            </a:extLst>
          </p:cNvPr>
          <p:cNvSpPr/>
          <p:nvPr userDrawn="1"/>
        </p:nvSpPr>
        <p:spPr>
          <a:xfrm>
            <a:off x="3077034" y="85843"/>
            <a:ext cx="6692455" cy="6692191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2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6CA8C42-E518-4FE2-8C03-E00D689A92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3920" y="5024793"/>
            <a:ext cx="1798371" cy="1014516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2D944E2-CC5F-4EF8-B8F9-49B1A8ABB73E}"/>
              </a:ext>
            </a:extLst>
          </p:cNvPr>
          <p:cNvGrpSpPr/>
          <p:nvPr userDrawn="1"/>
        </p:nvGrpSpPr>
        <p:grpSpPr>
          <a:xfrm>
            <a:off x="1313926" y="577068"/>
            <a:ext cx="1240412" cy="5474389"/>
            <a:chOff x="1437236" y="588866"/>
            <a:chExt cx="1367845" cy="6037035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8C4E0852-9B02-46A3-9BA3-96C46CA89912}"/>
                </a:ext>
              </a:extLst>
            </p:cNvPr>
            <p:cNvSpPr/>
            <p:nvPr/>
          </p:nvSpPr>
          <p:spPr>
            <a:xfrm>
              <a:off x="1574142" y="855323"/>
              <a:ext cx="1116000" cy="1116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32"/>
            </a:p>
          </p:txBody>
        </p: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1582DECA-23FF-4077-9061-9897B55AD5A8}"/>
                </a:ext>
              </a:extLst>
            </p:cNvPr>
            <p:cNvGrpSpPr/>
            <p:nvPr/>
          </p:nvGrpSpPr>
          <p:grpSpPr>
            <a:xfrm>
              <a:off x="1579070" y="2390918"/>
              <a:ext cx="1116000" cy="1116000"/>
              <a:chOff x="3996781" y="339511"/>
              <a:chExt cx="6480000" cy="6480000"/>
            </a:xfrm>
          </p:grpSpPr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469FED1A-F640-4463-AD5A-D26020B781DA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4" name="Wolke 33">
                <a:extLst>
                  <a:ext uri="{FF2B5EF4-FFF2-40B4-BE49-F238E27FC236}">
                    <a16:creationId xmlns:a16="http://schemas.microsoft.com/office/drawing/2014/main" id="{FF2F857A-F30C-48E4-A043-5FD00F8E3AF2}"/>
                  </a:ext>
                </a:extLst>
              </p:cNvPr>
              <p:cNvSpPr/>
              <p:nvPr/>
            </p:nvSpPr>
            <p:spPr>
              <a:xfrm>
                <a:off x="4831592" y="3914445"/>
                <a:ext cx="1620000" cy="972000"/>
              </a:xfrm>
              <a:prstGeom prst="cloud">
                <a:avLst/>
              </a:prstGeom>
              <a:solidFill>
                <a:srgbClr val="00B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5" name="Wolke 34">
                <a:extLst>
                  <a:ext uri="{FF2B5EF4-FFF2-40B4-BE49-F238E27FC236}">
                    <a16:creationId xmlns:a16="http://schemas.microsoft.com/office/drawing/2014/main" id="{E6885367-961B-4431-89B9-79E7FA7471AA}"/>
                  </a:ext>
                </a:extLst>
              </p:cNvPr>
              <p:cNvSpPr/>
              <p:nvPr/>
            </p:nvSpPr>
            <p:spPr>
              <a:xfrm>
                <a:off x="8026906" y="3923909"/>
                <a:ext cx="1620000" cy="972000"/>
              </a:xfrm>
              <a:prstGeom prst="cloud">
                <a:avLst/>
              </a:prstGeom>
              <a:solidFill>
                <a:srgbClr val="FFDE5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sp>
            <p:nvSpPr>
              <p:cNvPr id="36" name="Wolke 35">
                <a:extLst>
                  <a:ext uri="{FF2B5EF4-FFF2-40B4-BE49-F238E27FC236}">
                    <a16:creationId xmlns:a16="http://schemas.microsoft.com/office/drawing/2014/main" id="{1982A17F-C21C-4674-A049-A0950FD2C45F}"/>
                  </a:ext>
                </a:extLst>
              </p:cNvPr>
              <p:cNvSpPr/>
              <p:nvPr/>
            </p:nvSpPr>
            <p:spPr>
              <a:xfrm>
                <a:off x="6534430" y="1247791"/>
                <a:ext cx="1620000" cy="972000"/>
              </a:xfrm>
              <a:prstGeom prst="cloud">
                <a:avLst/>
              </a:prstGeom>
              <a:solidFill>
                <a:srgbClr val="92D05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</p:grp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F3494E09-EA86-4960-A853-C184034F325A}"/>
                </a:ext>
              </a:extLst>
            </p:cNvPr>
            <p:cNvGrpSpPr/>
            <p:nvPr/>
          </p:nvGrpSpPr>
          <p:grpSpPr>
            <a:xfrm>
              <a:off x="1579070" y="3926513"/>
              <a:ext cx="1116000" cy="1116000"/>
              <a:chOff x="3996781" y="339511"/>
              <a:chExt cx="6480000" cy="6480000"/>
            </a:xfrm>
          </p:grpSpPr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24345131-BD9B-4B09-B28E-A5770C27696F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grpSp>
            <p:nvGrpSpPr>
              <p:cNvPr id="26" name="Gruppieren 25">
                <a:extLst>
                  <a:ext uri="{FF2B5EF4-FFF2-40B4-BE49-F238E27FC236}">
                    <a16:creationId xmlns:a16="http://schemas.microsoft.com/office/drawing/2014/main" id="{FED84616-405F-4041-9371-043680A5B707}"/>
                  </a:ext>
                </a:extLst>
              </p:cNvPr>
              <p:cNvGrpSpPr/>
              <p:nvPr/>
            </p:nvGrpSpPr>
            <p:grpSpPr>
              <a:xfrm>
                <a:off x="4381199" y="895972"/>
                <a:ext cx="5732686" cy="5160436"/>
                <a:chOff x="4228799" y="743572"/>
                <a:chExt cx="5732686" cy="5160436"/>
              </a:xfrm>
            </p:grpSpPr>
            <p:sp>
              <p:nvSpPr>
                <p:cNvPr id="27" name="Freihandform: Form 26">
                  <a:extLst>
                    <a:ext uri="{FF2B5EF4-FFF2-40B4-BE49-F238E27FC236}">
                      <a16:creationId xmlns:a16="http://schemas.microsoft.com/office/drawing/2014/main" id="{8BB76AF9-D586-4F64-B8B0-E29C38FD6C84}"/>
                    </a:ext>
                  </a:extLst>
                </p:cNvPr>
                <p:cNvSpPr/>
                <p:nvPr/>
              </p:nvSpPr>
              <p:spPr>
                <a:xfrm>
                  <a:off x="5299746" y="4462791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8" name="Freihandform: Form 27">
                  <a:extLst>
                    <a:ext uri="{FF2B5EF4-FFF2-40B4-BE49-F238E27FC236}">
                      <a16:creationId xmlns:a16="http://schemas.microsoft.com/office/drawing/2014/main" id="{A61876BD-C137-4A7F-A6B4-64091EC25685}"/>
                    </a:ext>
                  </a:extLst>
                </p:cNvPr>
                <p:cNvSpPr/>
                <p:nvPr/>
              </p:nvSpPr>
              <p:spPr>
                <a:xfrm>
                  <a:off x="4228799" y="260162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9" name="Freihandform: Form 28">
                  <a:extLst>
                    <a:ext uri="{FF2B5EF4-FFF2-40B4-BE49-F238E27FC236}">
                      <a16:creationId xmlns:a16="http://schemas.microsoft.com/office/drawing/2014/main" id="{201FF250-FFFC-4C16-91CE-0DC87CA41FD7}"/>
                    </a:ext>
                  </a:extLst>
                </p:cNvPr>
                <p:cNvSpPr/>
                <p:nvPr/>
              </p:nvSpPr>
              <p:spPr>
                <a:xfrm>
                  <a:off x="8523383" y="260785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30" name="Freihandform: Form 29">
                  <a:extLst>
                    <a:ext uri="{FF2B5EF4-FFF2-40B4-BE49-F238E27FC236}">
                      <a16:creationId xmlns:a16="http://schemas.microsoft.com/office/drawing/2014/main" id="{1569144C-4202-4B5F-8A9E-7595333E62F9}"/>
                    </a:ext>
                  </a:extLst>
                </p:cNvPr>
                <p:cNvSpPr/>
                <p:nvPr/>
              </p:nvSpPr>
              <p:spPr>
                <a:xfrm>
                  <a:off x="7447039" y="4465906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31" name="Freihandform: Form 30">
                  <a:extLst>
                    <a:ext uri="{FF2B5EF4-FFF2-40B4-BE49-F238E27FC236}">
                      <a16:creationId xmlns:a16="http://schemas.microsoft.com/office/drawing/2014/main" id="{0B6D2CE9-1856-4BE1-B744-A79DE204581C}"/>
                    </a:ext>
                  </a:extLst>
                </p:cNvPr>
                <p:cNvSpPr/>
                <p:nvPr/>
              </p:nvSpPr>
              <p:spPr>
                <a:xfrm>
                  <a:off x="5305144" y="743572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44000" tIns="248865" rIns="144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  <p:sp>
              <p:nvSpPr>
                <p:cNvPr id="32" name="Freihandform: Form 31">
                  <a:extLst>
                    <a:ext uri="{FF2B5EF4-FFF2-40B4-BE49-F238E27FC236}">
                      <a16:creationId xmlns:a16="http://schemas.microsoft.com/office/drawing/2014/main" id="{3BBD22BB-F51F-478A-9ED5-03DADA97EC2B}"/>
                    </a:ext>
                  </a:extLst>
                </p:cNvPr>
                <p:cNvSpPr/>
                <p:nvPr/>
              </p:nvSpPr>
              <p:spPr>
                <a:xfrm>
                  <a:off x="7452435" y="746687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</p:grp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34F28A14-A99E-46AD-B9D1-78D1D80AA34B}"/>
                </a:ext>
              </a:extLst>
            </p:cNvPr>
            <p:cNvGrpSpPr/>
            <p:nvPr/>
          </p:nvGrpSpPr>
          <p:grpSpPr>
            <a:xfrm>
              <a:off x="1544517" y="5509901"/>
              <a:ext cx="1116000" cy="1116000"/>
              <a:chOff x="3996781" y="339511"/>
              <a:chExt cx="6480000" cy="6480000"/>
            </a:xfrm>
          </p:grpSpPr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3E26BE30-1CCA-41A4-ABE9-29812AF6FC3E}"/>
                  </a:ext>
                </a:extLst>
              </p:cNvPr>
              <p:cNvSpPr/>
              <p:nvPr/>
            </p:nvSpPr>
            <p:spPr>
              <a:xfrm>
                <a:off x="3996781" y="339511"/>
                <a:ext cx="6480000" cy="6480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32"/>
              </a:p>
            </p:txBody>
          </p:sp>
          <p:grpSp>
            <p:nvGrpSpPr>
              <p:cNvPr id="18" name="Gruppieren 17">
                <a:extLst>
                  <a:ext uri="{FF2B5EF4-FFF2-40B4-BE49-F238E27FC236}">
                    <a16:creationId xmlns:a16="http://schemas.microsoft.com/office/drawing/2014/main" id="{D8F5D22B-C849-407A-B25C-62AB12329413}"/>
                  </a:ext>
                </a:extLst>
              </p:cNvPr>
              <p:cNvGrpSpPr/>
              <p:nvPr/>
            </p:nvGrpSpPr>
            <p:grpSpPr>
              <a:xfrm>
                <a:off x="4381199" y="895972"/>
                <a:ext cx="5732686" cy="5160436"/>
                <a:chOff x="4228799" y="743572"/>
                <a:chExt cx="5732686" cy="5160436"/>
              </a:xfrm>
            </p:grpSpPr>
            <p:sp>
              <p:nvSpPr>
                <p:cNvPr id="19" name="Freihandform: Form 18">
                  <a:extLst>
                    <a:ext uri="{FF2B5EF4-FFF2-40B4-BE49-F238E27FC236}">
                      <a16:creationId xmlns:a16="http://schemas.microsoft.com/office/drawing/2014/main" id="{588F8580-20BC-4816-8ED9-28F5BEDAC613}"/>
                    </a:ext>
                  </a:extLst>
                </p:cNvPr>
                <p:cNvSpPr/>
                <p:nvPr/>
              </p:nvSpPr>
              <p:spPr>
                <a:xfrm>
                  <a:off x="5299746" y="4462791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0" name="Freihandform: Form 19">
                  <a:extLst>
                    <a:ext uri="{FF2B5EF4-FFF2-40B4-BE49-F238E27FC236}">
                      <a16:creationId xmlns:a16="http://schemas.microsoft.com/office/drawing/2014/main" id="{175A6716-B14D-434C-AC81-4E3D6329DC0D}"/>
                    </a:ext>
                  </a:extLst>
                </p:cNvPr>
                <p:cNvSpPr/>
                <p:nvPr/>
              </p:nvSpPr>
              <p:spPr>
                <a:xfrm>
                  <a:off x="4228799" y="260162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B0C7FA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0F9295"/>
                    </a:solidFill>
                  </a:endParaRPr>
                </a:p>
              </p:txBody>
            </p:sp>
            <p:sp>
              <p:nvSpPr>
                <p:cNvPr id="21" name="Freihandform: Form 20">
                  <a:extLst>
                    <a:ext uri="{FF2B5EF4-FFF2-40B4-BE49-F238E27FC236}">
                      <a16:creationId xmlns:a16="http://schemas.microsoft.com/office/drawing/2014/main" id="{C5DA11AA-B2A8-492B-B1B2-A733119C8877}"/>
                    </a:ext>
                  </a:extLst>
                </p:cNvPr>
                <p:cNvSpPr/>
                <p:nvPr/>
              </p:nvSpPr>
              <p:spPr>
                <a:xfrm>
                  <a:off x="8523383" y="2607854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2" name="Freihandform: Form 21">
                  <a:extLst>
                    <a:ext uri="{FF2B5EF4-FFF2-40B4-BE49-F238E27FC236}">
                      <a16:creationId xmlns:a16="http://schemas.microsoft.com/office/drawing/2014/main" id="{026E9335-8C6E-4EAC-82B4-EA6E1B3F5A55}"/>
                    </a:ext>
                  </a:extLst>
                </p:cNvPr>
                <p:cNvSpPr/>
                <p:nvPr/>
              </p:nvSpPr>
              <p:spPr>
                <a:xfrm>
                  <a:off x="7447039" y="4465906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3" name="Freihandform: Form 22">
                  <a:extLst>
                    <a:ext uri="{FF2B5EF4-FFF2-40B4-BE49-F238E27FC236}">
                      <a16:creationId xmlns:a16="http://schemas.microsoft.com/office/drawing/2014/main" id="{086CF311-355B-4106-BBA1-9AD8A0C6C8A3}"/>
                    </a:ext>
                  </a:extLst>
                </p:cNvPr>
                <p:cNvSpPr/>
                <p:nvPr/>
              </p:nvSpPr>
              <p:spPr>
                <a:xfrm>
                  <a:off x="5305144" y="743572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44000" tIns="248865" rIns="144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  <p:sp>
              <p:nvSpPr>
                <p:cNvPr id="24" name="Freihandform: Form 23">
                  <a:extLst>
                    <a:ext uri="{FF2B5EF4-FFF2-40B4-BE49-F238E27FC236}">
                      <a16:creationId xmlns:a16="http://schemas.microsoft.com/office/drawing/2014/main" id="{CB59E3DC-BF3C-4721-B6BE-D661FF02F73B}"/>
                    </a:ext>
                  </a:extLst>
                </p:cNvPr>
                <p:cNvSpPr/>
                <p:nvPr/>
              </p:nvSpPr>
              <p:spPr>
                <a:xfrm>
                  <a:off x="7452435" y="746687"/>
                  <a:ext cx="1438102" cy="1438102"/>
                </a:xfrm>
                <a:custGeom>
                  <a:avLst/>
                  <a:gdLst>
                    <a:gd name="connsiteX0" fmla="*/ 0 w 1655996"/>
                    <a:gd name="connsiteY0" fmla="*/ 827998 h 1655996"/>
                    <a:gd name="connsiteX1" fmla="*/ 827998 w 1655996"/>
                    <a:gd name="connsiteY1" fmla="*/ 0 h 1655996"/>
                    <a:gd name="connsiteX2" fmla="*/ 1655996 w 1655996"/>
                    <a:gd name="connsiteY2" fmla="*/ 827998 h 1655996"/>
                    <a:gd name="connsiteX3" fmla="*/ 827998 w 1655996"/>
                    <a:gd name="connsiteY3" fmla="*/ 1655996 h 1655996"/>
                    <a:gd name="connsiteX4" fmla="*/ 0 w 1655996"/>
                    <a:gd name="connsiteY4" fmla="*/ 827998 h 1655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55996" h="1655996">
                      <a:moveTo>
                        <a:pt x="0" y="827998"/>
                      </a:moveTo>
                      <a:cubicBezTo>
                        <a:pt x="0" y="370707"/>
                        <a:pt x="370707" y="0"/>
                        <a:pt x="827998" y="0"/>
                      </a:cubicBezTo>
                      <a:cubicBezTo>
                        <a:pt x="1285289" y="0"/>
                        <a:pt x="1655996" y="370707"/>
                        <a:pt x="1655996" y="827998"/>
                      </a:cubicBezTo>
                      <a:cubicBezTo>
                        <a:pt x="1655996" y="1285289"/>
                        <a:pt x="1285289" y="1655996"/>
                        <a:pt x="827998" y="1655996"/>
                      </a:cubicBezTo>
                      <a:cubicBezTo>
                        <a:pt x="370707" y="1655996"/>
                        <a:pt x="0" y="1285289"/>
                        <a:pt x="0" y="827998"/>
                      </a:cubicBezTo>
                      <a:close/>
                    </a:path>
                  </a:pathLst>
                </a:custGeom>
                <a:solidFill>
                  <a:srgbClr val="A4CE88"/>
                </a:solidFill>
                <a:ln>
                  <a:noFill/>
                </a:ln>
                <a:effectLst/>
                <a:scene3d>
                  <a:camera prst="orthographicFront">
                    <a:rot lat="0" lon="0" rev="1800000"/>
                  </a:camera>
                  <a:lightRig rig="threePt" dir="t"/>
                </a:scene3d>
                <a:sp3d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80000" tIns="248865" rIns="180000" bIns="248865" numCol="1" spcCol="1270" anchor="ctr" anchorCtr="0">
                  <a:noAutofit/>
                  <a:flatTx/>
                </a:bodyPr>
                <a:lstStyle/>
                <a:p>
                  <a:pPr marL="0" lvl="0" indent="0" algn="ctr" defTabSz="403073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de-DE" sz="1088" kern="1200">
                    <a:solidFill>
                      <a:srgbClr val="548235"/>
                    </a:solidFill>
                  </a:endParaRPr>
                </a:p>
              </p:txBody>
            </p:sp>
          </p:grpSp>
        </p:grp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CD4B927-47B4-450E-9D41-CFDE5D660EF5}"/>
                </a:ext>
              </a:extLst>
            </p:cNvPr>
            <p:cNvSpPr txBox="1"/>
            <p:nvPr/>
          </p:nvSpPr>
          <p:spPr>
            <a:xfrm>
              <a:off x="1544517" y="588866"/>
              <a:ext cx="1116000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Auftrag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958BEC93-A8B8-4823-B3DF-BA7DD776AE01}"/>
                </a:ext>
              </a:extLst>
            </p:cNvPr>
            <p:cNvSpPr txBox="1"/>
            <p:nvPr/>
          </p:nvSpPr>
          <p:spPr>
            <a:xfrm>
              <a:off x="1597610" y="2155386"/>
              <a:ext cx="1116000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Orientierung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A6BFDA44-01DB-4180-AA77-F3AFC32C017A}"/>
                </a:ext>
              </a:extLst>
            </p:cNvPr>
            <p:cNvSpPr txBox="1"/>
            <p:nvPr/>
          </p:nvSpPr>
          <p:spPr>
            <a:xfrm>
              <a:off x="1517605" y="3689014"/>
              <a:ext cx="1287473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Grundaufgaben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6CB75268-D709-437B-AEB3-C8AD78625107}"/>
                </a:ext>
              </a:extLst>
            </p:cNvPr>
            <p:cNvSpPr txBox="1"/>
            <p:nvPr/>
          </p:nvSpPr>
          <p:spPr>
            <a:xfrm>
              <a:off x="1437236" y="5215145"/>
              <a:ext cx="1367845" cy="317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1270" b="1">
                  <a:solidFill>
                    <a:schemeClr val="accent1"/>
                  </a:solidFill>
                </a:rPr>
                <a:t>Handlungsfelder</a:t>
              </a:r>
            </a:p>
          </p:txBody>
        </p: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10C41D0E-EB31-40D6-80F6-01F5CBD6F700}"/>
                </a:ext>
              </a:extLst>
            </p:cNvPr>
            <p:cNvCxnSpPr>
              <a:cxnSpLocks/>
            </p:cNvCxnSpPr>
            <p:nvPr/>
          </p:nvCxnSpPr>
          <p:spPr>
            <a:xfrm>
              <a:off x="2132142" y="1942745"/>
              <a:ext cx="0" cy="252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D35909E0-C8BB-4175-B493-9F39891CC1D0}"/>
                </a:ext>
              </a:extLst>
            </p:cNvPr>
            <p:cNvCxnSpPr>
              <a:cxnSpLocks/>
            </p:cNvCxnSpPr>
            <p:nvPr/>
          </p:nvCxnSpPr>
          <p:spPr>
            <a:xfrm>
              <a:off x="2132142" y="3480633"/>
              <a:ext cx="0" cy="216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78E442EA-46CC-478F-B338-A339BC7F4756}"/>
                </a:ext>
              </a:extLst>
            </p:cNvPr>
            <p:cNvCxnSpPr>
              <a:cxnSpLocks/>
            </p:cNvCxnSpPr>
            <p:nvPr/>
          </p:nvCxnSpPr>
          <p:spPr>
            <a:xfrm>
              <a:off x="2121159" y="5042513"/>
              <a:ext cx="0" cy="216000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207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50545" y="1965801"/>
            <a:ext cx="9931856" cy="35308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50544" y="5901206"/>
            <a:ext cx="7924916" cy="33193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360" kern="0" spc="54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de-DE"/>
              <a:t>	</a:t>
            </a:r>
          </a:p>
        </p:txBody>
      </p:sp>
      <p:pic>
        <p:nvPicPr>
          <p:cNvPr id="7" name="Bild 6" descr="Logo_EKKW_CMYK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86" y="5901206"/>
            <a:ext cx="2345114" cy="84359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6589B0A-CE88-44E9-9D66-3442AC1292C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08128" y="5820269"/>
            <a:ext cx="1846291" cy="79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6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l" defTabSz="472839" rtl="0" eaLnBrk="1" latinLnBrk="0" hangingPunct="1">
        <a:spcBef>
          <a:spcPct val="0"/>
        </a:spcBef>
        <a:buNone/>
        <a:defRPr sz="4534" kern="0" spc="54">
          <a:solidFill>
            <a:schemeClr val="accent1"/>
          </a:solidFill>
          <a:latin typeface="Arial Narrow"/>
          <a:ea typeface="+mj-ea"/>
          <a:cs typeface="Arial Narrow"/>
        </a:defRPr>
      </a:lvl1pPr>
    </p:titleStyle>
    <p:bodyStyle>
      <a:lvl1pPr marL="354629" indent="-354629" algn="l" defTabSz="472839" rtl="0" eaLnBrk="1" latinLnBrk="0" hangingPunct="1">
        <a:spcBef>
          <a:spcPct val="20000"/>
        </a:spcBef>
        <a:buFont typeface="Arial"/>
        <a:buChar char="•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1pPr>
      <a:lvl2pPr marL="768362" indent="-295524" algn="l" defTabSz="472839" rtl="0" eaLnBrk="1" latinLnBrk="0" hangingPunct="1">
        <a:spcBef>
          <a:spcPct val="20000"/>
        </a:spcBef>
        <a:buFont typeface="Arial"/>
        <a:buChar char="–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2pPr>
      <a:lvl3pPr marL="1182097" indent="-236419" algn="l" defTabSz="472839" rtl="0" eaLnBrk="1" latinLnBrk="0" hangingPunct="1">
        <a:spcBef>
          <a:spcPct val="20000"/>
        </a:spcBef>
        <a:buFont typeface="Arial"/>
        <a:buChar char="•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3pPr>
      <a:lvl4pPr marL="1654935" indent="-236419" algn="l" defTabSz="472839" rtl="0" eaLnBrk="1" latinLnBrk="0" hangingPunct="1">
        <a:spcBef>
          <a:spcPct val="20000"/>
        </a:spcBef>
        <a:buFont typeface="Arial"/>
        <a:buChar char="–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4pPr>
      <a:lvl5pPr marL="2127774" indent="-236419" algn="l" defTabSz="472839" rtl="0" eaLnBrk="1" latinLnBrk="0" hangingPunct="1">
        <a:spcBef>
          <a:spcPct val="20000"/>
        </a:spcBef>
        <a:buFont typeface="Arial"/>
        <a:buChar char="»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5pPr>
      <a:lvl6pPr marL="2600613" indent="-236419" algn="l" defTabSz="472839" rtl="0" eaLnBrk="1" latinLnBrk="0" hangingPunct="1">
        <a:spcBef>
          <a:spcPct val="20000"/>
        </a:spcBef>
        <a:buFont typeface="Arial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452" indent="-236419" algn="l" defTabSz="472839" rtl="0" eaLnBrk="1" latinLnBrk="0" hangingPunct="1">
        <a:spcBef>
          <a:spcPct val="20000"/>
        </a:spcBef>
        <a:buFont typeface="Arial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6291" indent="-236419" algn="l" defTabSz="472839" rtl="0" eaLnBrk="1" latinLnBrk="0" hangingPunct="1">
        <a:spcBef>
          <a:spcPct val="20000"/>
        </a:spcBef>
        <a:buFont typeface="Arial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9129" indent="-236419" algn="l" defTabSz="472839" rtl="0" eaLnBrk="1" latinLnBrk="0" hangingPunct="1">
        <a:spcBef>
          <a:spcPct val="20000"/>
        </a:spcBef>
        <a:buFont typeface="Arial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72839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45677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18516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891354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364194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837033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09871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782710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50545" y="1965801"/>
            <a:ext cx="9931856" cy="35308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50544" y="5901206"/>
            <a:ext cx="7924916" cy="33193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360" kern="0" spc="54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 lang="de-DE"/>
          </a:p>
        </p:txBody>
      </p:sp>
      <p:pic>
        <p:nvPicPr>
          <p:cNvPr id="7" name="Bild 6" descr="Logo_EKKW_CMYK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86" y="5901206"/>
            <a:ext cx="2345114" cy="84359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6589B0A-CE88-44E9-9D66-3442AC1292C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8128" y="5820269"/>
            <a:ext cx="1846291" cy="794991"/>
          </a:xfrm>
          <a:prstGeom prst="rect">
            <a:avLst/>
          </a:prstGeom>
        </p:spPr>
      </p:pic>
      <p:pic>
        <p:nvPicPr>
          <p:cNvPr id="4" name="Bild 6" descr="Logo_EKKW_CMYK.png">
            <a:extLst>
              <a:ext uri="{FF2B5EF4-FFF2-40B4-BE49-F238E27FC236}">
                <a16:creationId xmlns:a16="http://schemas.microsoft.com/office/drawing/2014/main" id="{774BA6C2-258E-0AC4-01BA-E2CE706F84B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86" y="5901206"/>
            <a:ext cx="2345114" cy="84359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DAA25A1-FE50-2644-CBB2-E46CD57A564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08128" y="5820269"/>
            <a:ext cx="1846291" cy="79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7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472839" rtl="0" eaLnBrk="1" latinLnBrk="0" hangingPunct="1">
        <a:spcBef>
          <a:spcPct val="0"/>
        </a:spcBef>
        <a:buNone/>
        <a:defRPr sz="4534" kern="0" spc="54">
          <a:solidFill>
            <a:schemeClr val="accent1"/>
          </a:solidFill>
          <a:latin typeface="Arial Narrow"/>
          <a:ea typeface="+mj-ea"/>
          <a:cs typeface="Arial Narrow"/>
        </a:defRPr>
      </a:lvl1pPr>
    </p:titleStyle>
    <p:bodyStyle>
      <a:lvl1pPr marL="354629" indent="-354629" algn="l" defTabSz="472839" rtl="0" eaLnBrk="1" latinLnBrk="0" hangingPunct="1">
        <a:spcBef>
          <a:spcPct val="20000"/>
        </a:spcBef>
        <a:buFont typeface="Arial"/>
        <a:buChar char="•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1pPr>
      <a:lvl2pPr marL="768362" indent="-295524" algn="l" defTabSz="472839" rtl="0" eaLnBrk="1" latinLnBrk="0" hangingPunct="1">
        <a:spcBef>
          <a:spcPct val="20000"/>
        </a:spcBef>
        <a:buFont typeface="Arial"/>
        <a:buChar char="–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2pPr>
      <a:lvl3pPr marL="1182097" indent="-236419" algn="l" defTabSz="472839" rtl="0" eaLnBrk="1" latinLnBrk="0" hangingPunct="1">
        <a:spcBef>
          <a:spcPct val="20000"/>
        </a:spcBef>
        <a:buFont typeface="Arial"/>
        <a:buChar char="•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3pPr>
      <a:lvl4pPr marL="1654935" indent="-236419" algn="l" defTabSz="472839" rtl="0" eaLnBrk="1" latinLnBrk="0" hangingPunct="1">
        <a:spcBef>
          <a:spcPct val="20000"/>
        </a:spcBef>
        <a:buFont typeface="Arial"/>
        <a:buChar char="–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4pPr>
      <a:lvl5pPr marL="2127774" indent="-236419" algn="l" defTabSz="472839" rtl="0" eaLnBrk="1" latinLnBrk="0" hangingPunct="1">
        <a:spcBef>
          <a:spcPct val="20000"/>
        </a:spcBef>
        <a:buFont typeface="Arial"/>
        <a:buChar char="»"/>
        <a:defRPr sz="2267" kern="0" spc="54">
          <a:solidFill>
            <a:schemeClr val="tx1"/>
          </a:solidFill>
          <a:latin typeface="Arial Narrow"/>
          <a:ea typeface="+mn-ea"/>
          <a:cs typeface="Arial Narrow"/>
        </a:defRPr>
      </a:lvl5pPr>
      <a:lvl6pPr marL="2600613" indent="-236419" algn="l" defTabSz="472839" rtl="0" eaLnBrk="1" latinLnBrk="0" hangingPunct="1">
        <a:spcBef>
          <a:spcPct val="20000"/>
        </a:spcBef>
        <a:buFont typeface="Arial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452" indent="-236419" algn="l" defTabSz="472839" rtl="0" eaLnBrk="1" latinLnBrk="0" hangingPunct="1">
        <a:spcBef>
          <a:spcPct val="20000"/>
        </a:spcBef>
        <a:buFont typeface="Arial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6291" indent="-236419" algn="l" defTabSz="472839" rtl="0" eaLnBrk="1" latinLnBrk="0" hangingPunct="1">
        <a:spcBef>
          <a:spcPct val="20000"/>
        </a:spcBef>
        <a:buFont typeface="Arial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9129" indent="-236419" algn="l" defTabSz="472839" rtl="0" eaLnBrk="1" latinLnBrk="0" hangingPunct="1">
        <a:spcBef>
          <a:spcPct val="20000"/>
        </a:spcBef>
        <a:buFont typeface="Arial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72839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45677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18516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891354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364194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837033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09871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782710" algn="l" defTabSz="472839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1037C-FFFD-4112-90B3-27687A1E4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6855" y="224892"/>
            <a:ext cx="9795546" cy="2810540"/>
          </a:xfrm>
        </p:spPr>
        <p:txBody>
          <a:bodyPr/>
          <a:lstStyle/>
          <a:p>
            <a:r>
              <a:rPr lang="de-DE" sz="4500" dirty="0"/>
              <a:t>Grundaufgaben-instrument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5061AB3-895A-4E56-B20E-2CC468490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6855" y="3157979"/>
            <a:ext cx="9795546" cy="3105991"/>
          </a:xfrm>
        </p:spPr>
        <p:txBody>
          <a:bodyPr vert="horz" lIns="104287" tIns="52144" rIns="104287" bIns="52144" rtlCol="0" anchor="t">
            <a:normAutofit fontScale="70000" lnSpcReduction="20000"/>
          </a:bodyPr>
          <a:lstStyle/>
          <a:p>
            <a:r>
              <a:rPr lang="en-US" sz="3150" dirty="0"/>
              <a:t>für alle </a:t>
            </a:r>
            <a:r>
              <a:rPr lang="en-US" sz="3150" dirty="0" err="1"/>
              <a:t>kirchlichen</a:t>
            </a:r>
            <a:r>
              <a:rPr lang="en-US" sz="3150" dirty="0"/>
              <a:t> </a:t>
            </a:r>
            <a:r>
              <a:rPr lang="en-US" sz="3150" dirty="0" err="1"/>
              <a:t>Gremien</a:t>
            </a:r>
            <a:r>
              <a:rPr lang="en-US" sz="3150" dirty="0"/>
              <a:t>, die </a:t>
            </a:r>
            <a:r>
              <a:rPr lang="en-US" sz="3150" dirty="0" err="1"/>
              <a:t>Kirche</a:t>
            </a:r>
            <a:r>
              <a:rPr lang="en-US" sz="3150" dirty="0"/>
              <a:t> </a:t>
            </a:r>
            <a:r>
              <a:rPr lang="en-US" sz="3150" dirty="0" err="1"/>
              <a:t>gestalten</a:t>
            </a:r>
            <a:endParaRPr lang="en-US" sz="3150" dirty="0"/>
          </a:p>
          <a:p>
            <a:r>
              <a:rPr lang="en-US" sz="3150" dirty="0"/>
              <a:t>für Gruppen, die </a:t>
            </a:r>
            <a:r>
              <a:rPr lang="en-US" sz="3150" dirty="0" err="1"/>
              <a:t>gemischt</a:t>
            </a:r>
            <a:r>
              <a:rPr lang="en-US" sz="3150" dirty="0"/>
              <a:t> </a:t>
            </a:r>
            <a:r>
              <a:rPr lang="en-US" sz="3150" dirty="0" err="1"/>
              <a:t>zusammengesetzt</a:t>
            </a:r>
            <a:r>
              <a:rPr lang="en-US" sz="3150" dirty="0"/>
              <a:t> </a:t>
            </a:r>
            <a:r>
              <a:rPr lang="en-US" sz="3150" dirty="0" err="1"/>
              <a:t>sind</a:t>
            </a:r>
            <a:r>
              <a:rPr lang="en-US" sz="3150" dirty="0"/>
              <a:t> – </a:t>
            </a:r>
            <a:r>
              <a:rPr lang="en-US" sz="3150" dirty="0" err="1"/>
              <a:t>mit</a:t>
            </a:r>
            <a:r>
              <a:rPr lang="en-US" sz="3150" dirty="0"/>
              <a:t> </a:t>
            </a:r>
            <a:r>
              <a:rPr lang="en-US" sz="3150" dirty="0" err="1"/>
              <a:t>Gremienvertreter</a:t>
            </a:r>
            <a:r>
              <a:rPr lang="en-US" sz="3150" dirty="0"/>
              <a:t>*</a:t>
            </a:r>
            <a:r>
              <a:rPr lang="en-US" sz="3150" dirty="0" err="1"/>
              <a:t>innen</a:t>
            </a:r>
            <a:r>
              <a:rPr lang="en-US" sz="3150" dirty="0"/>
              <a:t> und </a:t>
            </a:r>
            <a:r>
              <a:rPr lang="en-US" sz="3150" dirty="0" err="1"/>
              <a:t>weiteren</a:t>
            </a:r>
            <a:r>
              <a:rPr lang="en-US" sz="3150" dirty="0"/>
              <a:t> </a:t>
            </a:r>
            <a:r>
              <a:rPr lang="en-US" sz="3150" dirty="0" err="1"/>
              <a:t>Interessierten</a:t>
            </a:r>
            <a:endParaRPr lang="en-US" sz="3150" dirty="0"/>
          </a:p>
          <a:p>
            <a:endParaRPr lang="de-DE" sz="3150" dirty="0"/>
          </a:p>
          <a:p>
            <a:r>
              <a:rPr lang="de-DE" sz="3150" dirty="0"/>
              <a:t>Ziele: </a:t>
            </a:r>
          </a:p>
          <a:p>
            <a:r>
              <a:rPr lang="de-DE" sz="3150" dirty="0"/>
              <a:t>sichtbar machen der kirchlichen Aktivitäten</a:t>
            </a:r>
          </a:p>
          <a:p>
            <a:r>
              <a:rPr lang="de-DE" sz="3150" dirty="0"/>
              <a:t>sichtbar machen, wo wir stark sind in der kirchlichen Arbeit, und entdecken, wohin wir wollen mit unserer Arbeit </a:t>
            </a:r>
          </a:p>
          <a:p>
            <a:r>
              <a:rPr lang="de-DE" sz="3150" dirty="0"/>
              <a:t>Fokussierung erproben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E23820D-A53A-4030-92D8-0DF48244B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360" b="0" i="0" u="none" strike="noStrike" kern="0" cap="none" spc="5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3990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>
            <a:extLst>
              <a:ext uri="{FF2B5EF4-FFF2-40B4-BE49-F238E27FC236}">
                <a16:creationId xmlns:a16="http://schemas.microsoft.com/office/drawing/2014/main" id="{2F6F82A1-AD7B-49FD-A2C9-62ED98A5A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</p:spPr>
        <p:txBody>
          <a:bodyPr anchor="t">
            <a:normAutofit/>
          </a:bodyPr>
          <a:lstStyle/>
          <a:p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Grundaufgaben</a:t>
            </a:r>
            <a:r>
              <a:rPr lang="en-US" dirty="0"/>
              <a:t>-Instrument</a:t>
            </a:r>
          </a:p>
        </p:txBody>
      </p:sp>
      <p:graphicFrame>
        <p:nvGraphicFramePr>
          <p:cNvPr id="16" name="Inhaltsplatzhalter 2">
            <a:extLst>
              <a:ext uri="{FF2B5EF4-FFF2-40B4-BE49-F238E27FC236}">
                <a16:creationId xmlns:a16="http://schemas.microsoft.com/office/drawing/2014/main" id="{B578570F-A683-4AFB-9D8D-6D99146464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50545" y="1600201"/>
          <a:ext cx="9931856" cy="389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23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39FDF-DDAE-4B18-BF03-7189DEC1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545" y="640235"/>
            <a:ext cx="9931856" cy="1233975"/>
          </a:xfrm>
        </p:spPr>
        <p:txBody>
          <a:bodyPr anchor="t">
            <a:normAutofit/>
          </a:bodyPr>
          <a:lstStyle/>
          <a:p>
            <a:r>
              <a:rPr lang="de-DE" dirty="0"/>
              <a:t>Arbeiten mit dem Grundaufgaben-Instrument</a:t>
            </a:r>
          </a:p>
        </p:txBody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B5836075-17C4-4416-A59A-36173F42C0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50545" y="1600201"/>
          <a:ext cx="9931856" cy="389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33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nhaltsplatzhalter 9" descr="Ein Bild, das Tisch enthält.&#10;&#10;Automatisch generierte Beschreibung">
            <a:extLst>
              <a:ext uri="{FF2B5EF4-FFF2-40B4-BE49-F238E27FC236}">
                <a16:creationId xmlns:a16="http://schemas.microsoft.com/office/drawing/2014/main" id="{7BF1F95A-C68C-CCA5-9E2D-C0E09FDF22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650544" y="1496288"/>
            <a:ext cx="9948930" cy="1233974"/>
          </a:xfr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DF55C2A-E885-4692-9251-68EC8BE8C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360" b="0" i="0" u="none" strike="noStrike" kern="0" cap="none" spc="54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E7FB76-92BD-4FD7-95C8-1B7164DC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Einblick in das Tool</a:t>
            </a:r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77D82223-DBB3-8E29-345B-98626F2EE8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0544" y="2730262"/>
            <a:ext cx="7772400" cy="281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2387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-Design">
  <a:themeElements>
    <a:clrScheme name="EKKW 1">
      <a:dk1>
        <a:sysClr val="windowText" lastClr="000000"/>
      </a:dk1>
      <a:lt1>
        <a:srgbClr val="FFFFFF"/>
      </a:lt1>
      <a:dk2>
        <a:srgbClr val="EEEEEE"/>
      </a:dk2>
      <a:lt2>
        <a:srgbClr val="CCCCCC"/>
      </a:lt2>
      <a:accent1>
        <a:srgbClr val="D81F84"/>
      </a:accent1>
      <a:accent2>
        <a:srgbClr val="999999"/>
      </a:accent2>
      <a:accent3>
        <a:srgbClr val="CCCCCC"/>
      </a:accent3>
      <a:accent4>
        <a:srgbClr val="333333"/>
      </a:accent4>
      <a:accent5>
        <a:srgbClr val="8F0E57"/>
      </a:accent5>
      <a:accent6>
        <a:srgbClr val="A31062"/>
      </a:accent6>
      <a:hlink>
        <a:srgbClr val="D81F84"/>
      </a:hlink>
      <a:folHlink>
        <a:srgbClr val="000000"/>
      </a:folHlink>
    </a:clrScheme>
    <a:fontScheme name="Horizont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KKW Reformprozess">
  <a:themeElements>
    <a:clrScheme name="EKKW 1">
      <a:dk1>
        <a:sysClr val="windowText" lastClr="000000"/>
      </a:dk1>
      <a:lt1>
        <a:srgbClr val="FFFFFF"/>
      </a:lt1>
      <a:dk2>
        <a:srgbClr val="EEEEEE"/>
      </a:dk2>
      <a:lt2>
        <a:srgbClr val="CCCCCC"/>
      </a:lt2>
      <a:accent1>
        <a:srgbClr val="D81F84"/>
      </a:accent1>
      <a:accent2>
        <a:srgbClr val="999999"/>
      </a:accent2>
      <a:accent3>
        <a:srgbClr val="CCCCCC"/>
      </a:accent3>
      <a:accent4>
        <a:srgbClr val="333333"/>
      </a:accent4>
      <a:accent5>
        <a:srgbClr val="8F0E57"/>
      </a:accent5>
      <a:accent6>
        <a:srgbClr val="A31062"/>
      </a:accent6>
      <a:hlink>
        <a:srgbClr val="D81F84"/>
      </a:hlink>
      <a:folHlink>
        <a:srgbClr val="000000"/>
      </a:folHlink>
    </a:clrScheme>
    <a:fontScheme name="Horizont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KKW Reformprozess" id="{BDC024E8-6C69-E342-8796-4CE9E9E1669C}" vid="{A94E6B84-EA24-6643-A207-EE66DF252DB9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68fb9520-dbd9-4828-90cf-50d95f9cb08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F6D54019DA614EBB395C36A5F6990D" ma:contentTypeVersion="10" ma:contentTypeDescription="Ein neues Dokument erstellen." ma:contentTypeScope="" ma:versionID="e885eaca252b5846453fd843253bc797">
  <xsd:schema xmlns:xsd="http://www.w3.org/2001/XMLSchema" xmlns:xs="http://www.w3.org/2001/XMLSchema" xmlns:p="http://schemas.microsoft.com/office/2006/metadata/properties" xmlns:ns2="68fb9520-dbd9-4828-90cf-50d95f9cb080" targetNamespace="http://schemas.microsoft.com/office/2006/metadata/properties" ma:root="true" ma:fieldsID="8fa46a1c4a5fb4410e51bafea299bb5d" ns2:_="">
    <xsd:import namespace="68fb9520-dbd9-4828-90cf-50d95f9cb0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fb9520-dbd9-4828-90cf-50d95f9cb0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01EB4-A80D-461F-85BF-D123A68E9C67}">
  <ds:schemaRefs>
    <ds:schemaRef ds:uri="http://schemas.microsoft.com/office/2006/metadata/properties"/>
    <ds:schemaRef ds:uri="http://schemas.microsoft.com/office/infopath/2007/PartnerControls"/>
    <ds:schemaRef ds:uri="a910d77b-9708-414c-a9af-4208e68c9d82"/>
    <ds:schemaRef ds:uri="57e7ce69-4ab2-4a69-bf2d-871f50129d37"/>
  </ds:schemaRefs>
</ds:datastoreItem>
</file>

<file path=customXml/itemProps2.xml><?xml version="1.0" encoding="utf-8"?>
<ds:datastoreItem xmlns:ds="http://schemas.openxmlformats.org/officeDocument/2006/customXml" ds:itemID="{5A7D3A26-0D8A-4BD8-A821-C4F24412FC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440292-45CC-42EA-975E-C7A17D755D5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Breitbild</PresentationFormat>
  <Paragraphs>27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3_Office-Design</vt:lpstr>
      <vt:lpstr>EKKW Reformprozess</vt:lpstr>
      <vt:lpstr>Grundaufgaben-instrument</vt:lpstr>
      <vt:lpstr>Zum Grundaufgaben-Instrument</vt:lpstr>
      <vt:lpstr>Arbeiten mit dem Grundaufgaben-Instrument</vt:lpstr>
      <vt:lpstr>Einblick in das Tool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Grundaufgabeninstrument</dc:title>
  <dc:creator>Hillebold, Eva</dc:creator>
  <cp:lastModifiedBy>Hillebold, Eva</cp:lastModifiedBy>
  <cp:revision>1</cp:revision>
  <dcterms:created xsi:type="dcterms:W3CDTF">2022-09-01T08:01:39Z</dcterms:created>
  <dcterms:modified xsi:type="dcterms:W3CDTF">2022-09-14T09:40:24Z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0x01010052F6D54019DA614EBB395C36A5F6990D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